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1"/>
  </p:sldMasterIdLst>
  <p:notesMasterIdLst>
    <p:notesMasterId r:id="rId18"/>
  </p:notesMasterIdLst>
  <p:handoutMasterIdLst>
    <p:handoutMasterId r:id="rId19"/>
  </p:handoutMasterIdLst>
  <p:sldIdLst>
    <p:sldId id="277" r:id="rId2"/>
    <p:sldId id="306" r:id="rId3"/>
    <p:sldId id="308" r:id="rId4"/>
    <p:sldId id="309" r:id="rId5"/>
    <p:sldId id="310" r:id="rId6"/>
    <p:sldId id="311" r:id="rId7"/>
    <p:sldId id="312" r:id="rId8"/>
    <p:sldId id="313" r:id="rId9"/>
    <p:sldId id="314" r:id="rId10"/>
    <p:sldId id="315" r:id="rId11"/>
    <p:sldId id="316" r:id="rId12"/>
    <p:sldId id="317" r:id="rId13"/>
    <p:sldId id="318" r:id="rId14"/>
    <p:sldId id="319" r:id="rId15"/>
    <p:sldId id="297" r:id="rId16"/>
    <p:sldId id="276" r:id="rId1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38" autoAdjust="0"/>
    <p:restoredTop sz="89825" autoAdjust="0"/>
  </p:normalViewPr>
  <p:slideViewPr>
    <p:cSldViewPr>
      <p:cViewPr varScale="1">
        <p:scale>
          <a:sx n="61" d="100"/>
          <a:sy n="61" d="100"/>
        </p:scale>
        <p:origin x="-1704" y="-8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6FDC8954-04FC-4B9B-AD6D-80599A5DBE5F}" type="datetimeFigureOut">
              <a:rPr lang="en-US"/>
              <a:pPr>
                <a:defRPr/>
              </a:pPr>
              <a:t>12/4/2014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F79DB9D7-99A8-4183-83B3-1BB93D92E002}" type="slidenum">
              <a:rPr lang="he-IL"/>
              <a:pPr>
                <a:defRPr/>
              </a:pPr>
              <a:t>‹#›</a:t>
            </a:fld>
            <a:endParaRPr lang="en-US" dirty="0"/>
          </a:p>
        </p:txBody>
      </p:sp>
    </p:spTree>
    <p:extLst>
      <p:ext uri="{BB962C8B-B14F-4D97-AF65-F5344CB8AC3E}">
        <p14:creationId xmlns:p14="http://schemas.microsoft.com/office/powerpoint/2010/main" val="2019500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1"/>
          <a:lstStyle>
            <a:lvl1pPr algn="r" fontAlgn="auto" latinLnBrk="0">
              <a:spcBef>
                <a:spcPts val="0"/>
              </a:spcBef>
              <a:spcAft>
                <a:spcPts val="0"/>
              </a:spcAft>
              <a:defRPr lang="ar-SA" sz="1200">
                <a:latin typeface="+mn-lt"/>
                <a:cs typeface="+mn-cs"/>
              </a:defRPr>
            </a:lvl1pPr>
          </a:lstStyle>
          <a:p>
            <a:pPr>
              <a:defRPr/>
            </a:pPr>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1"/>
          <a:lstStyle>
            <a:lvl1pPr algn="r" rtl="0" fontAlgn="auto" latinLnBrk="0">
              <a:spcBef>
                <a:spcPts val="0"/>
              </a:spcBef>
              <a:spcAft>
                <a:spcPts val="0"/>
              </a:spcAft>
              <a:defRPr lang="ar-SA" sz="1200">
                <a:latin typeface="+mn-lt"/>
                <a:cs typeface="+mn-cs"/>
              </a:defRPr>
            </a:lvl1pPr>
          </a:lstStyle>
          <a:p>
            <a:pPr>
              <a:defRPr/>
            </a:pPr>
            <a:fld id="{443B9388-02F7-4DAC-88F3-89F2C14FF2AA}" type="datetimeFigureOut">
              <a:rPr lang="he-IL"/>
              <a:pPr>
                <a:defRPr/>
              </a:pPr>
              <a:t>י"ב/כסלו/תשע"ה</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fontAlgn="auto" latinLnBrk="0">
              <a:spcBef>
                <a:spcPts val="0"/>
              </a:spcBef>
              <a:spcAft>
                <a:spcPts val="0"/>
              </a:spcAft>
              <a:defRPr lang="ar-SA" sz="1200">
                <a:latin typeface="+mn-lt"/>
                <a:cs typeface="+mn-cs"/>
              </a:defRPr>
            </a:lvl1pPr>
          </a:lstStyle>
          <a:p>
            <a:pPr>
              <a:defRPr/>
            </a:pPr>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rtl="0" fontAlgn="auto" latinLnBrk="0">
              <a:spcBef>
                <a:spcPts val="0"/>
              </a:spcBef>
              <a:spcAft>
                <a:spcPts val="0"/>
              </a:spcAft>
              <a:defRPr lang="ar-SA" sz="1200">
                <a:latin typeface="+mn-lt"/>
                <a:cs typeface="+mn-cs"/>
              </a:defRPr>
            </a:lvl1pPr>
          </a:lstStyle>
          <a:p>
            <a:pPr>
              <a:defRPr/>
            </a:pPr>
            <a:fld id="{2CF8891F-DE9A-49F1-ADBF-88E86864DA20}" type="slidenum">
              <a:rPr/>
              <a:pPr>
                <a:defRPr/>
              </a:pPr>
              <a:t>‹#›</a:t>
            </a:fld>
            <a:endParaRPr dirty="0"/>
          </a:p>
        </p:txBody>
      </p:sp>
    </p:spTree>
    <p:extLst>
      <p:ext uri="{BB962C8B-B14F-4D97-AF65-F5344CB8AC3E}">
        <p14:creationId xmlns:p14="http://schemas.microsoft.com/office/powerpoint/2010/main" val="2224587130"/>
      </p:ext>
    </p:extLst>
  </p:cSld>
  <p:clrMap bg1="lt1" tx1="dk1" bg2="lt2" tx2="dk2" accent1="accent1" accent2="accent2" accent3="accent3" accent4="accent4" accent5="accent5" accent6="accent6" hlink="hlink" folHlink="folHlink"/>
  <p:notesStyle>
    <a:lvl1pPr algn="r" rtl="0" eaLnBrk="0" fontAlgn="base" hangingPunct="0">
      <a:spcBef>
        <a:spcPct val="30000"/>
      </a:spcBef>
      <a:spcAft>
        <a:spcPct val="0"/>
      </a:spcAft>
      <a:defRPr lang="ar-SA" sz="1200" kern="1200">
        <a:solidFill>
          <a:schemeClr val="tx1"/>
        </a:solidFill>
        <a:latin typeface="+mn-lt"/>
        <a:ea typeface="+mn-ea"/>
        <a:cs typeface="+mn-cs"/>
      </a:defRPr>
    </a:lvl1pPr>
    <a:lvl2pPr marL="457200" algn="r" rtl="0" eaLnBrk="0" fontAlgn="base" hangingPunct="0">
      <a:spcBef>
        <a:spcPct val="30000"/>
      </a:spcBef>
      <a:spcAft>
        <a:spcPct val="0"/>
      </a:spcAft>
      <a:defRPr lang="ar-SA" sz="1200" kern="1200">
        <a:solidFill>
          <a:schemeClr val="tx1"/>
        </a:solidFill>
        <a:latin typeface="+mn-lt"/>
        <a:ea typeface="+mn-ea"/>
        <a:cs typeface="+mn-cs"/>
      </a:defRPr>
    </a:lvl2pPr>
    <a:lvl3pPr marL="914400" algn="r" rtl="0" eaLnBrk="0" fontAlgn="base" hangingPunct="0">
      <a:spcBef>
        <a:spcPct val="30000"/>
      </a:spcBef>
      <a:spcAft>
        <a:spcPct val="0"/>
      </a:spcAft>
      <a:defRPr lang="ar-SA" sz="1200" kern="1200">
        <a:solidFill>
          <a:schemeClr val="tx1"/>
        </a:solidFill>
        <a:latin typeface="+mn-lt"/>
        <a:ea typeface="+mn-ea"/>
        <a:cs typeface="+mn-cs"/>
      </a:defRPr>
    </a:lvl3pPr>
    <a:lvl4pPr marL="1371600" algn="r" rtl="0" eaLnBrk="0" fontAlgn="base" hangingPunct="0">
      <a:spcBef>
        <a:spcPct val="30000"/>
      </a:spcBef>
      <a:spcAft>
        <a:spcPct val="0"/>
      </a:spcAft>
      <a:defRPr lang="ar-SA" sz="1200" kern="1200">
        <a:solidFill>
          <a:schemeClr val="tx1"/>
        </a:solidFill>
        <a:latin typeface="+mn-lt"/>
        <a:ea typeface="+mn-ea"/>
        <a:cs typeface="+mn-cs"/>
      </a:defRPr>
    </a:lvl4pPr>
    <a:lvl5pPr marL="1828800" algn="r" rtl="0" eaLnBrk="0" fontAlgn="base" hangingPunct="0">
      <a:spcBef>
        <a:spcPct val="30000"/>
      </a:spcBef>
      <a:spcAft>
        <a:spcPct val="0"/>
      </a:spcAft>
      <a:defRPr lang="ar-SA" sz="1200" kern="1200">
        <a:solidFill>
          <a:schemeClr val="tx1"/>
        </a:solidFill>
        <a:latin typeface="+mn-lt"/>
        <a:ea typeface="+mn-ea"/>
        <a:cs typeface="+mn-cs"/>
      </a:defRPr>
    </a:lvl5pPr>
    <a:lvl6pPr marL="2286000" algn="r" defTabSz="914400" rtl="0" eaLnBrk="1" latinLnBrk="0" hangingPunct="1">
      <a:defRPr lang="ar-SA" sz="1200" kern="1200">
        <a:solidFill>
          <a:schemeClr val="tx1"/>
        </a:solidFill>
        <a:latin typeface="+mn-lt"/>
        <a:ea typeface="+mn-ea"/>
        <a:cs typeface="+mn-cs"/>
      </a:defRPr>
    </a:lvl6pPr>
    <a:lvl7pPr marL="2743200" algn="r" defTabSz="914400" rtl="0" eaLnBrk="1" latinLnBrk="0" hangingPunct="1">
      <a:defRPr lang="ar-SA" sz="1200" kern="1200">
        <a:solidFill>
          <a:schemeClr val="tx1"/>
        </a:solidFill>
        <a:latin typeface="+mn-lt"/>
        <a:ea typeface="+mn-ea"/>
        <a:cs typeface="+mn-cs"/>
      </a:defRPr>
    </a:lvl7pPr>
    <a:lvl8pPr marL="3200400" algn="r" defTabSz="914400" rtl="0" eaLnBrk="1" latinLnBrk="0" hangingPunct="1">
      <a:defRPr lang="ar-SA" sz="1200" kern="1200">
        <a:solidFill>
          <a:schemeClr val="tx1"/>
        </a:solidFill>
        <a:latin typeface="+mn-lt"/>
        <a:ea typeface="+mn-ea"/>
        <a:cs typeface="+mn-cs"/>
      </a:defRPr>
    </a:lvl8pPr>
    <a:lvl9pPr marL="3657600" algn="r" defTabSz="914400" rtl="0" eaLnBrk="1" latinLnBrk="0" hangingPunct="1">
      <a:defRPr lang="ar-S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rtl="1" eaLnBrk="1" hangingPunct="1">
              <a:spcBef>
                <a:spcPct val="0"/>
              </a:spcBef>
            </a:pPr>
            <a:r>
              <a:rPr lang="he-IL" dirty="0" smtClean="0"/>
              <a:t>מצגת זו מדגימה את היכולות החדשות של PowerPoint ומומלץ להציג אותה ב'הצגת שקופיות'. שקופיות אלו נועדו לתת לך רעיונות מצוינים עבור המצגות שתיצור ב- </a:t>
            </a:r>
            <a:r>
              <a:rPr lang="he-IL" dirty="0" err="1" smtClean="0"/>
              <a:t>PowerPoint</a:t>
            </a:r>
            <a:r>
              <a:rPr lang="he-IL" dirty="0" smtClean="0"/>
              <a:t> 2010!</a:t>
            </a:r>
          </a:p>
          <a:p>
            <a:pPr rtl="1" eaLnBrk="1" hangingPunct="1">
              <a:spcBef>
                <a:spcPct val="0"/>
              </a:spcBef>
            </a:pPr>
            <a:endParaRPr lang="he-IL" dirty="0" smtClean="0"/>
          </a:p>
          <a:p>
            <a:pPr rtl="1" eaLnBrk="1" hangingPunct="1">
              <a:spcBef>
                <a:spcPct val="0"/>
              </a:spcBef>
            </a:pPr>
            <a:r>
              <a:rPr lang="he-IL" dirty="0" smtClean="0"/>
              <a:t>לקבלת תבניות נוספות לדוגמה, לחץ על </a:t>
            </a:r>
            <a:r>
              <a:rPr lang="he-IL" dirty="0" err="1" smtClean="0"/>
              <a:t>הכרטיסיה</a:t>
            </a:r>
            <a:r>
              <a:rPr lang="he-IL" dirty="0" smtClean="0"/>
              <a:t> 'קובץ' ולאחר מכן, בכרטיסיה 'חדש', לחץ על 'תבניות לדוגמה'.</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E405C-5C44-446A-BB44-8879B3E75D71}" type="slidenum">
              <a:rPr lang="he-IL" smtClean="0"/>
              <a:pPr fontAlgn="base">
                <a:spcBef>
                  <a:spcPct val="0"/>
                </a:spcBef>
                <a:spcAft>
                  <a:spcPct val="0"/>
                </a:spcAft>
                <a:defRPr/>
              </a:pPr>
              <a:t>1</a:t>
            </a:fld>
            <a:endParaRP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rtl="1" eaLnBrk="1" hangingPunct="1">
              <a:spcBef>
                <a:spcPct val="0"/>
              </a:spcBef>
            </a:pPr>
            <a:endParaRPr lang="he-IL"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rtl="1" fontAlgn="base">
              <a:spcBef>
                <a:spcPct val="0"/>
              </a:spcBef>
              <a:spcAft>
                <a:spcPct val="0"/>
              </a:spcAft>
              <a:defRPr/>
            </a:pPr>
            <a:fld id="{DD7339DA-7437-4DA6-9A4D-29A4B31D6500}" type="slidenum">
              <a:rPr lang="he-IL" smtClean="0">
                <a:solidFill>
                  <a:srgbClr val="000000"/>
                </a:solidFill>
              </a:rPr>
              <a:pPr rtl="1" fontAlgn="base">
                <a:spcBef>
                  <a:spcPct val="0"/>
                </a:spcBef>
                <a:spcAft>
                  <a:spcPct val="0"/>
                </a:spcAft>
                <a:defRPr/>
              </a:pPr>
              <a:t>15</a:t>
            </a:fld>
            <a:endParaRPr dirty="0"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rtl="1" eaLnBrk="1" hangingPunct="1">
              <a:spcBef>
                <a:spcPct val="0"/>
              </a:spcBef>
            </a:pPr>
            <a:endParaRPr lang="he-IL"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rtl="1" fontAlgn="base">
              <a:spcBef>
                <a:spcPct val="0"/>
              </a:spcBef>
              <a:spcAft>
                <a:spcPct val="0"/>
              </a:spcAft>
              <a:defRPr/>
            </a:pPr>
            <a:fld id="{553B0D80-F6D3-438A-ABC6-1DCC93D87E1E}" type="slidenum">
              <a:rPr lang="he-IL" smtClean="0">
                <a:solidFill>
                  <a:srgbClr val="000000"/>
                </a:solidFill>
              </a:rPr>
              <a:pPr rtl="1" fontAlgn="base">
                <a:spcBef>
                  <a:spcPct val="0"/>
                </a:spcBef>
                <a:spcAft>
                  <a:spcPct val="0"/>
                </a:spcAft>
                <a:defRPr/>
              </a:pPr>
              <a:t>16</a:t>
            </a:fld>
            <a:endParaRPr dirty="0" smtClean="0">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عنوان">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5645150" y="0"/>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20638"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a:srcRect/>
          <a:stretch>
            <a:fillRect/>
          </a:stretch>
        </p:blipFill>
        <p:spPr bwMode="auto">
          <a:xfrm>
            <a:off x="1447800" y="2817813"/>
            <a:ext cx="7669213" cy="2297112"/>
          </a:xfrm>
          <a:prstGeom prst="rect">
            <a:avLst/>
          </a:prstGeom>
          <a:noFill/>
          <a:ln w="9525">
            <a:noFill/>
            <a:miter lim="800000"/>
            <a:headEnd/>
            <a:tailEnd/>
          </a:ln>
        </p:spPr>
      </p:pic>
      <p:pic>
        <p:nvPicPr>
          <p:cNvPr id="7" name="Picture 9"/>
          <p:cNvPicPr>
            <a:picLocks noChangeAspect="1"/>
          </p:cNvPicPr>
          <p:nvPr userDrawn="1"/>
        </p:nvPicPr>
        <p:blipFill>
          <a:blip r:embed="rId5"/>
          <a:srcRect/>
          <a:stretch>
            <a:fillRect/>
          </a:stretch>
        </p:blipFill>
        <p:spPr bwMode="auto">
          <a:xfrm>
            <a:off x="20638" y="2819400"/>
            <a:ext cx="1462087" cy="2293938"/>
          </a:xfrm>
          <a:prstGeom prst="rect">
            <a:avLst/>
          </a:prstGeom>
          <a:noFill/>
          <a:ln w="9525">
            <a:noFill/>
            <a:miter lim="800000"/>
            <a:headEnd/>
            <a:tailEnd/>
          </a:ln>
        </p:spPr>
      </p:pic>
      <p:pic>
        <p:nvPicPr>
          <p:cNvPr id="8" name="Picture 10"/>
          <p:cNvPicPr>
            <a:picLocks/>
          </p:cNvPicPr>
          <p:nvPr userDrawn="1"/>
        </p:nvPicPr>
        <p:blipFill>
          <a:blip r:embed="rId6"/>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76200"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ar-SA" sz="2200" kern="1200">
                <a:solidFill>
                  <a:schemeClr val="tx1">
                    <a:lumMod val="75000"/>
                    <a:lumOff val="25000"/>
                  </a:schemeClr>
                </a:solidFill>
                <a:latin typeface="Calibri" pitchFamily="34" charset="0"/>
                <a:ea typeface="+mn-ea"/>
                <a:cs typeface="+mn-cs"/>
              </a:defRPr>
            </a:lvl1pPr>
          </a:lstStyle>
          <a:p>
            <a:pPr lvl="0"/>
            <a:r>
              <a:rPr lang="en-US" dirty="0"/>
              <a:t>Click to edit Master text styles</a:t>
            </a:r>
          </a:p>
        </p:txBody>
      </p:sp>
      <p:sp>
        <p:nvSpPr>
          <p:cNvPr id="2" name="Title 1"/>
          <p:cNvSpPr>
            <a:spLocks noGrp="1"/>
          </p:cNvSpPr>
          <p:nvPr>
            <p:ph type="title"/>
          </p:nvPr>
        </p:nvSpPr>
        <p:spPr>
          <a:xfrm>
            <a:off x="106344" y="4114800"/>
            <a:ext cx="7315200" cy="914400"/>
          </a:xfrm>
        </p:spPr>
        <p:txBody>
          <a:bodyPr anchor="b">
            <a:normAutofit/>
          </a:bodyPr>
          <a:lstStyle>
            <a:lvl1pPr marL="0" indent="0" algn="r" eaLnBrk="1" latinLnBrk="0" hangingPunct="1">
              <a:defRPr kumimoji="0" lang="ar-SA" sz="3600" b="1" kern="1200" baseline="0">
                <a:solidFill>
                  <a:schemeClr val="bg1"/>
                </a:solidFill>
                <a:latin typeface="Arial" pitchFamily="34" charset="0"/>
                <a:ea typeface="+mn-ea"/>
                <a:cs typeface="Arial" pitchFamily="34" charset="0"/>
              </a:defRPr>
            </a:lvl1pPr>
          </a:lstStyle>
          <a:p>
            <a:pPr lvl="0"/>
            <a:r>
              <a:rPr lang="he-IL" smtClean="0"/>
              <a:t>לחץ כדי לערוך סגנון כותרת של תבנית בסיס</a:t>
            </a:r>
            <a:endParaRPr/>
          </a:p>
        </p:txBody>
      </p:sp>
      <p:sp>
        <p:nvSpPr>
          <p:cNvPr id="10" name="Date Placeholder 3"/>
          <p:cNvSpPr>
            <a:spLocks noGrp="1"/>
          </p:cNvSpPr>
          <p:nvPr>
            <p:ph type="dt" sz="half" idx="15"/>
          </p:nvPr>
        </p:nvSpPr>
        <p:spPr/>
        <p:txBody>
          <a:bodyPr/>
          <a:lstStyle>
            <a:lvl1pPr algn="r" eaLnBrk="1" latinLnBrk="0" hangingPunct="1">
              <a:defRPr kumimoji="0" lang="ar-SA">
                <a:solidFill>
                  <a:schemeClr val="bg1"/>
                </a:solidFill>
              </a:defRPr>
            </a:lvl1pPr>
          </a:lstStyle>
          <a:p>
            <a:pPr>
              <a:defRPr/>
            </a:pPr>
            <a:fld id="{A0B284E5-B7AE-492E-B8C0-3E278FFCA66D}" type="datetimeFigureOut">
              <a:rPr lang="he-IL"/>
              <a:pPr>
                <a:defRPr/>
              </a:pPr>
              <a:t>י"ב/כסלו/תשע"ה</a:t>
            </a:fld>
            <a:endParaRPr dirty="0"/>
          </a:p>
        </p:txBody>
      </p:sp>
      <p:sp>
        <p:nvSpPr>
          <p:cNvPr id="11" name="Footer Placeholder 4"/>
          <p:cNvSpPr>
            <a:spLocks noGrp="1"/>
          </p:cNvSpPr>
          <p:nvPr>
            <p:ph type="ftr" sz="quarter" idx="16"/>
          </p:nvPr>
        </p:nvSpPr>
        <p:spPr/>
        <p:txBody>
          <a:bodyPr/>
          <a:lstStyle>
            <a:lvl1pPr algn="r" eaLnBrk="1" latinLnBrk="0" hangingPunct="1">
              <a:defRPr kumimoji="0" lang="ar-SA">
                <a:solidFill>
                  <a:schemeClr val="bg1"/>
                </a:solidFill>
              </a:defRPr>
            </a:lvl1pPr>
          </a:lstStyle>
          <a:p>
            <a:pPr>
              <a:defRPr/>
            </a:pPr>
            <a:endParaRPr dirty="0"/>
          </a:p>
        </p:txBody>
      </p:sp>
      <p:sp>
        <p:nvSpPr>
          <p:cNvPr id="12" name="Slide Number Placeholder 5"/>
          <p:cNvSpPr>
            <a:spLocks noGrp="1"/>
          </p:cNvSpPr>
          <p:nvPr>
            <p:ph type="sldNum" sz="quarter" idx="17"/>
          </p:nvPr>
        </p:nvSpPr>
        <p:spPr/>
        <p:txBody>
          <a:bodyPr/>
          <a:lstStyle>
            <a:lvl1pPr algn="r" eaLnBrk="1" latinLnBrk="0" hangingPunct="1">
              <a:defRPr kumimoji="0" lang="ar-SA">
                <a:solidFill>
                  <a:schemeClr val="bg1"/>
                </a:solidFill>
              </a:defRPr>
            </a:lvl1pPr>
          </a:lstStyle>
          <a:p>
            <a:pPr>
              <a:defRPr/>
            </a:pPr>
            <a:fld id="{010273D3-D12D-47FA-B1CF-B44BD83EFF40}" type="slidenum">
              <a:rPr/>
              <a:pPr>
                <a:defRPr/>
              </a:pPr>
              <a:t>‹#›</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وسائط ذو تسمية توضيحية">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3733800"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r" eaLnBrk="1" latinLnBrk="0" hangingPunct="1">
              <a:defRPr kumimoji="0" lang="ar-SA" sz="1800" b="0" i="1">
                <a:solidFill>
                  <a:schemeClr val="bg1">
                    <a:lumMod val="85000"/>
                  </a:schemeClr>
                </a:solidFill>
                <a:latin typeface="Georgia" pitchFamily="18" charset="0"/>
              </a:defRPr>
            </a:lvl1pPr>
          </a:lstStyle>
          <a:p>
            <a:r>
              <a:rPr lang="he-IL" smtClean="0"/>
              <a:t>לחץ כדי לערוך סגנון כותרת של תבנית בסיס</a:t>
            </a:r>
            <a:endParaRPr/>
          </a:p>
        </p:txBody>
      </p:sp>
      <p:sp>
        <p:nvSpPr>
          <p:cNvPr id="9" name="Media Placeholder 8"/>
          <p:cNvSpPr>
            <a:spLocks noGrp="1"/>
          </p:cNvSpPr>
          <p:nvPr>
            <p:ph type="media" sz="quarter" idx="13"/>
          </p:nvPr>
        </p:nvSpPr>
        <p:spPr>
          <a:xfrm>
            <a:off x="587022" y="838200"/>
            <a:ext cx="4873752" cy="3812822"/>
          </a:xfrm>
        </p:spPr>
        <p:txBody>
          <a:bodyPr rtlCol="1">
            <a:normAutofit/>
          </a:bodyPr>
          <a:lstStyle>
            <a:lvl1pPr algn="r" eaLnBrk="1" latinLnBrk="0" hangingPunct="1">
              <a:buNone/>
              <a:defRPr kumimoji="0" lang="ar-SA"/>
            </a:lvl1pPr>
          </a:lstStyle>
          <a:p>
            <a:pPr lvl="0"/>
            <a:r>
              <a:rPr lang="he-IL" noProof="0" dirty="0" smtClean="0"/>
              <a:t>לחץ על הסמל כדי להוסיף מדיה</a:t>
            </a:r>
            <a:endParaRPr lang="ar-SA" noProof="0"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r" eaLnBrk="1" latinLnBrk="0" hangingPunct="1">
              <a:buNone/>
              <a:defRPr kumimoji="0" lang="ar-SA" sz="2400">
                <a:solidFill>
                  <a:schemeClr val="bg1"/>
                </a:solidFill>
              </a:defRPr>
            </a:lvl1pPr>
          </a:lstStyle>
          <a:p>
            <a:pPr lvl="0"/>
            <a:r>
              <a:rPr lang="he-IL" smtClean="0"/>
              <a:t>לחץ כדי לערוך סגנונות טקסט של תבנית בסיס</a:t>
            </a:r>
          </a:p>
        </p:txBody>
      </p:sp>
      <p:sp>
        <p:nvSpPr>
          <p:cNvPr id="6" name="Date Placeholder 2"/>
          <p:cNvSpPr>
            <a:spLocks noGrp="1"/>
          </p:cNvSpPr>
          <p:nvPr>
            <p:ph type="dt" sz="half" idx="15"/>
          </p:nvPr>
        </p:nvSpPr>
        <p:spPr/>
        <p:txBody>
          <a:bodyPr/>
          <a:lstStyle>
            <a:lvl1pPr algn="r" eaLnBrk="1" latinLnBrk="0" hangingPunct="1">
              <a:defRPr kumimoji="0" lang="ar-SA">
                <a:solidFill>
                  <a:schemeClr val="bg1"/>
                </a:solidFill>
              </a:defRPr>
            </a:lvl1pPr>
          </a:lstStyle>
          <a:p>
            <a:pPr>
              <a:defRPr/>
            </a:pPr>
            <a:fld id="{D35774D5-3753-44DC-AF0E-77550B584E11}" type="datetimeFigureOut">
              <a:rPr lang="he-IL"/>
              <a:pPr>
                <a:defRPr/>
              </a:pPr>
              <a:t>י"ב/כסלו/תשע"ה</a:t>
            </a:fld>
            <a:endParaRPr dirty="0"/>
          </a:p>
        </p:txBody>
      </p:sp>
      <p:sp>
        <p:nvSpPr>
          <p:cNvPr id="8" name="Footer Placeholder 3"/>
          <p:cNvSpPr>
            <a:spLocks noGrp="1"/>
          </p:cNvSpPr>
          <p:nvPr>
            <p:ph type="ftr" sz="quarter" idx="16"/>
          </p:nvPr>
        </p:nvSpPr>
        <p:spPr/>
        <p:txBody>
          <a:bodyPr/>
          <a:lstStyle>
            <a:lvl1pPr algn="r" eaLnBrk="1" latinLnBrk="0" hangingPunct="1">
              <a:defRPr kumimoji="0" lang="ar-SA">
                <a:solidFill>
                  <a:schemeClr val="bg1"/>
                </a:solidFill>
              </a:defRPr>
            </a:lvl1pPr>
          </a:lstStyle>
          <a:p>
            <a:pPr>
              <a:defRPr/>
            </a:pPr>
            <a:endParaRPr dirty="0"/>
          </a:p>
        </p:txBody>
      </p:sp>
      <p:sp>
        <p:nvSpPr>
          <p:cNvPr id="10" name="Slide Number Placeholder 4"/>
          <p:cNvSpPr>
            <a:spLocks noGrp="1"/>
          </p:cNvSpPr>
          <p:nvPr>
            <p:ph type="sldNum" sz="quarter" idx="17"/>
          </p:nvPr>
        </p:nvSpPr>
        <p:spPr/>
        <p:txBody>
          <a:bodyPr/>
          <a:lstStyle>
            <a:lvl1pPr algn="r" eaLnBrk="1" latinLnBrk="0" hangingPunct="1">
              <a:defRPr kumimoji="0" lang="ar-SA">
                <a:solidFill>
                  <a:schemeClr val="bg1"/>
                </a:solidFill>
              </a:defRPr>
            </a:lvl1pPr>
          </a:lstStyle>
          <a:p>
            <a:pPr>
              <a:defRPr/>
            </a:pPr>
            <a:fld id="{924D708B-7D77-4ADD-8B73-625124DADFEE}" type="slidenum">
              <a:rPr/>
              <a:pPr>
                <a:defRPr/>
              </a:pPr>
              <a:t>‹#›</a:t>
            </a:fld>
            <a:endParaRPr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r" eaLnBrk="1" latinLnBrk="0" hangingPunct="1">
              <a:defRPr kumimoji="0" lang="ar-SA" sz="1800" b="0" i="1">
                <a:solidFill>
                  <a:schemeClr val="bg1">
                    <a:lumMod val="85000"/>
                  </a:schemeClr>
                </a:solidFill>
                <a:latin typeface="Georgia" pitchFamily="18" charset="0"/>
              </a:defRPr>
            </a:lvl1pPr>
          </a:lstStyle>
          <a:p>
            <a:r>
              <a:rPr lang="he-IL" smtClean="0"/>
              <a:t>לחץ כדי לערוך סגנון כותרת של תבנית בסיס</a:t>
            </a:r>
            <a:endParaRP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lgn="r" eaLnBrk="1" latinLnBrk="0" hangingPunct="1">
              <a:buNone/>
              <a:defRPr kumimoji="0" lang="ar-SA" sz="3200"/>
            </a:lvl1pPr>
            <a:lvl2pPr marL="457200" indent="0" algn="r" eaLnBrk="1" latinLnBrk="0" hangingPunct="1">
              <a:buNone/>
              <a:defRPr kumimoji="0" lang="ar-SA" sz="2800"/>
            </a:lvl2pPr>
            <a:lvl3pPr marL="914400" indent="0" algn="r" eaLnBrk="1" latinLnBrk="0" hangingPunct="1">
              <a:buNone/>
              <a:defRPr kumimoji="0" lang="ar-SA" sz="2400"/>
            </a:lvl3pPr>
            <a:lvl4pPr marL="1371600" indent="0" algn="r" eaLnBrk="1" latinLnBrk="0" hangingPunct="1">
              <a:buNone/>
              <a:defRPr kumimoji="0" lang="ar-SA" sz="2000"/>
            </a:lvl4pPr>
            <a:lvl5pPr marL="1828800" indent="0" algn="r" eaLnBrk="1" latinLnBrk="0" hangingPunct="1">
              <a:buNone/>
              <a:defRPr kumimoji="0" lang="ar-SA" sz="2000"/>
            </a:lvl5pPr>
            <a:lvl6pPr marL="2286000" indent="0" algn="r" eaLnBrk="1" latinLnBrk="0" hangingPunct="1">
              <a:buNone/>
              <a:defRPr kumimoji="0" lang="ar-SA" sz="2000"/>
            </a:lvl6pPr>
            <a:lvl7pPr marL="2743200" indent="0" algn="r" eaLnBrk="1" latinLnBrk="0" hangingPunct="1">
              <a:buNone/>
              <a:defRPr kumimoji="0" lang="ar-SA" sz="2000"/>
            </a:lvl7pPr>
            <a:lvl8pPr marL="3200400" indent="0" algn="r" eaLnBrk="1" latinLnBrk="0" hangingPunct="1">
              <a:buNone/>
              <a:defRPr kumimoji="0" lang="ar-SA" sz="2000"/>
            </a:lvl8pPr>
            <a:lvl9pPr marL="3657600" indent="0" algn="r" eaLnBrk="1" latinLnBrk="0" hangingPunct="1">
              <a:buNone/>
              <a:defRPr kumimoji="0" lang="ar-SA" sz="2000"/>
            </a:lvl9pPr>
          </a:lstStyle>
          <a:p>
            <a:pPr lvl="0"/>
            <a:r>
              <a:rPr lang="he-IL" noProof="0" dirty="0" smtClean="0"/>
              <a:t>לחץ על הסמל כדי להוסיף תמונה</a:t>
            </a:r>
            <a:endParaRPr lang="ar-SA" noProof="0" dirty="0"/>
          </a:p>
        </p:txBody>
      </p:sp>
      <p:sp>
        <p:nvSpPr>
          <p:cNvPr id="4" name="Text Placeholder 3"/>
          <p:cNvSpPr>
            <a:spLocks noGrp="1"/>
          </p:cNvSpPr>
          <p:nvPr>
            <p:ph type="body" sz="half" idx="2"/>
          </p:nvPr>
        </p:nvSpPr>
        <p:spPr>
          <a:xfrm>
            <a:off x="1792288" y="5562600"/>
            <a:ext cx="5486400" cy="609600"/>
          </a:xfrm>
        </p:spPr>
        <p:txBody>
          <a:bodyPr/>
          <a:lstStyle>
            <a:lvl1pPr marL="0" indent="0" algn="r" eaLnBrk="1" latinLnBrk="0" hangingPunct="1">
              <a:buNone/>
              <a:defRPr kumimoji="0" lang="ar-SA" sz="1400"/>
            </a:lvl1pPr>
            <a:lvl2pPr marL="457200" indent="0" algn="r" eaLnBrk="1" latinLnBrk="0" hangingPunct="1">
              <a:buNone/>
              <a:defRPr kumimoji="0" lang="ar-SA" sz="1200"/>
            </a:lvl2pPr>
            <a:lvl3pPr marL="914400" indent="0" algn="r" eaLnBrk="1" latinLnBrk="0" hangingPunct="1">
              <a:buNone/>
              <a:defRPr kumimoji="0" lang="ar-SA" sz="1000"/>
            </a:lvl3pPr>
            <a:lvl4pPr marL="1371600" indent="0" algn="r" eaLnBrk="1" latinLnBrk="0" hangingPunct="1">
              <a:buNone/>
              <a:defRPr kumimoji="0" lang="ar-SA" sz="900"/>
            </a:lvl4pPr>
            <a:lvl5pPr marL="1828800" indent="0" algn="r" eaLnBrk="1" latinLnBrk="0" hangingPunct="1">
              <a:buNone/>
              <a:defRPr kumimoji="0" lang="ar-SA" sz="900"/>
            </a:lvl5pPr>
            <a:lvl6pPr marL="2286000" indent="0" algn="r" eaLnBrk="1" latinLnBrk="0" hangingPunct="1">
              <a:buNone/>
              <a:defRPr kumimoji="0" lang="ar-SA" sz="900"/>
            </a:lvl6pPr>
            <a:lvl7pPr marL="2743200" indent="0" algn="r" eaLnBrk="1" latinLnBrk="0" hangingPunct="1">
              <a:buNone/>
              <a:defRPr kumimoji="0" lang="ar-SA" sz="900"/>
            </a:lvl7pPr>
            <a:lvl8pPr marL="3200400" indent="0" algn="r" eaLnBrk="1" latinLnBrk="0" hangingPunct="1">
              <a:buNone/>
              <a:defRPr kumimoji="0" lang="ar-SA" sz="900"/>
            </a:lvl8pPr>
            <a:lvl9pPr marL="3657600" indent="0" algn="r" eaLnBrk="1" latinLnBrk="0" hangingPunct="1">
              <a:buNone/>
              <a:defRPr kumimoji="0" lang="ar-SA" sz="900"/>
            </a:lvl9pPr>
          </a:lstStyle>
          <a:p>
            <a:pPr lvl="0"/>
            <a:r>
              <a:rPr lang="he-IL" smtClean="0"/>
              <a:t>לחץ כדי לערוך סגנונות טקסט של תבנית בסיס</a:t>
            </a:r>
          </a:p>
        </p:txBody>
      </p:sp>
      <p:sp>
        <p:nvSpPr>
          <p:cNvPr id="6" name="Date Placeholder 4"/>
          <p:cNvSpPr>
            <a:spLocks noGrp="1"/>
          </p:cNvSpPr>
          <p:nvPr>
            <p:ph type="dt" sz="half" idx="10"/>
          </p:nvPr>
        </p:nvSpPr>
        <p:spPr/>
        <p:txBody>
          <a:bodyPr/>
          <a:lstStyle>
            <a:lvl1pPr algn="r" eaLnBrk="1" latinLnBrk="0" hangingPunct="1">
              <a:defRPr kumimoji="0" lang="ar-SA">
                <a:solidFill>
                  <a:schemeClr val="bg1"/>
                </a:solidFill>
              </a:defRPr>
            </a:lvl1pPr>
          </a:lstStyle>
          <a:p>
            <a:pPr>
              <a:defRPr/>
            </a:pPr>
            <a:fld id="{389EA87B-6135-44A6-9A1E-FC3DFFD5506E}" type="datetimeFigureOut">
              <a:rPr lang="he-IL"/>
              <a:pPr>
                <a:defRPr/>
              </a:pPr>
              <a:t>י"ב/כסלו/תשע"ה</a:t>
            </a:fld>
            <a:endParaRPr dirty="0"/>
          </a:p>
        </p:txBody>
      </p:sp>
      <p:sp>
        <p:nvSpPr>
          <p:cNvPr id="7" name="Footer Placeholder 5"/>
          <p:cNvSpPr>
            <a:spLocks noGrp="1"/>
          </p:cNvSpPr>
          <p:nvPr>
            <p:ph type="ftr" sz="quarter" idx="11"/>
          </p:nvPr>
        </p:nvSpPr>
        <p:spPr/>
        <p:txBody>
          <a:bodyPr/>
          <a:lstStyle>
            <a:lvl1pPr algn="r" eaLnBrk="1" latinLnBrk="0" hangingPunct="1">
              <a:defRPr kumimoji="0" lang="ar-SA">
                <a:solidFill>
                  <a:schemeClr val="bg1"/>
                </a:solidFill>
              </a:defRPr>
            </a:lvl1pPr>
          </a:lstStyle>
          <a:p>
            <a:pPr>
              <a:defRPr/>
            </a:pPr>
            <a:endParaRPr dirty="0"/>
          </a:p>
        </p:txBody>
      </p:sp>
      <p:sp>
        <p:nvSpPr>
          <p:cNvPr id="8" name="Slide Number Placeholder 6"/>
          <p:cNvSpPr>
            <a:spLocks noGrp="1"/>
          </p:cNvSpPr>
          <p:nvPr>
            <p:ph type="sldNum" sz="quarter" idx="12"/>
          </p:nvPr>
        </p:nvSpPr>
        <p:spPr/>
        <p:txBody>
          <a:bodyPr/>
          <a:lstStyle>
            <a:lvl1pPr algn="r" eaLnBrk="1" latinLnBrk="0" hangingPunct="1">
              <a:defRPr kumimoji="0" lang="ar-SA">
                <a:solidFill>
                  <a:schemeClr val="bg1"/>
                </a:solidFill>
              </a:defRPr>
            </a:lvl1pPr>
          </a:lstStyle>
          <a:p>
            <a:pPr>
              <a:defRPr/>
            </a:pPr>
            <a:fld id="{B85DE4B2-DC1C-4A99-9194-785BA0BE9E12}" type="slidenum">
              <a:rPr/>
              <a:pPr>
                <a:defRPr/>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عنوان ونص عمودي">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r" eaLnBrk="1" latinLnBrk="0" hangingPunct="1">
              <a:defRPr kumimoji="0" lang="ar-SA" sz="2800" b="1" kern="1200" baseline="0">
                <a:solidFill>
                  <a:schemeClr val="bg1"/>
                </a:solidFill>
                <a:latin typeface="+mn-lt"/>
                <a:ea typeface="+mn-ea"/>
                <a:cs typeface="+mn-cs"/>
              </a:defRPr>
            </a:lvl1pPr>
          </a:lstStyle>
          <a:p>
            <a:r>
              <a:rPr lang="en-US"/>
              <a:t>Click to edit Master title style</a:t>
            </a:r>
            <a:endParaRPr lang="ar-SA"/>
          </a:p>
        </p:txBody>
      </p:sp>
      <p:sp>
        <p:nvSpPr>
          <p:cNvPr id="4" name="Date Placeholder 3"/>
          <p:cNvSpPr>
            <a:spLocks noGrp="1"/>
          </p:cNvSpPr>
          <p:nvPr>
            <p:ph type="dt" sz="half" idx="10"/>
          </p:nvPr>
        </p:nvSpPr>
        <p:spPr/>
        <p:txBody>
          <a:bodyPr/>
          <a:lstStyle>
            <a:lvl1pPr>
              <a:defRPr/>
            </a:lvl1pPr>
          </a:lstStyle>
          <a:p>
            <a:pPr>
              <a:defRPr/>
            </a:pPr>
            <a:fld id="{690FD56B-0F4F-44DA-B6F3-D54F0804C996}" type="datetimeFigureOut">
              <a:rPr lang="he-IL"/>
              <a:pPr>
                <a:defRPr/>
              </a:pPr>
              <a:t>י"ב/כסלו/תשע"ה</a:t>
            </a:fld>
            <a:endParaRPr dirty="0"/>
          </a:p>
        </p:txBody>
      </p:sp>
      <p:sp>
        <p:nvSpPr>
          <p:cNvPr id="5" name="Footer Placeholder 4"/>
          <p:cNvSpPr>
            <a:spLocks noGrp="1"/>
          </p:cNvSpPr>
          <p:nvPr>
            <p:ph type="ftr" sz="quarter" idx="11"/>
          </p:nvPr>
        </p:nvSpPr>
        <p:spPr/>
        <p:txBody>
          <a:bodyPr/>
          <a:lstStyle>
            <a:lvl1pPr>
              <a:defRPr/>
            </a:lvl1pPr>
          </a:lstStyle>
          <a:p>
            <a:pPr>
              <a:defRPr/>
            </a:pPr>
            <a:endParaRPr dirty="0"/>
          </a:p>
        </p:txBody>
      </p:sp>
      <p:sp>
        <p:nvSpPr>
          <p:cNvPr id="6" name="Slide Number Placeholder 5"/>
          <p:cNvSpPr>
            <a:spLocks noGrp="1"/>
          </p:cNvSpPr>
          <p:nvPr>
            <p:ph type="sldNum" sz="quarter" idx="12"/>
          </p:nvPr>
        </p:nvSpPr>
        <p:spPr/>
        <p:txBody>
          <a:bodyPr/>
          <a:lstStyle>
            <a:lvl1pPr>
              <a:defRPr/>
            </a:lvl1pPr>
          </a:lstStyle>
          <a:p>
            <a:pPr>
              <a:defRPr/>
            </a:pPr>
            <a:fld id="{08E1FB37-31CC-4416-A41E-00677F321072}" type="slidenum">
              <a:rPr/>
              <a:pPr>
                <a:defRPr/>
              </a:pPr>
              <a:t>‹#›</a:t>
            </a:fld>
            <a:endParaRPr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he-IL" smtClean="0"/>
              <a:t>לחץ כדי לערוך סגנון כותרת של תבנית בסיס</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Date Placeholder 3"/>
          <p:cNvSpPr>
            <a:spLocks noGrp="1"/>
          </p:cNvSpPr>
          <p:nvPr>
            <p:ph type="dt" sz="half" idx="10"/>
          </p:nvPr>
        </p:nvSpPr>
        <p:spPr/>
        <p:txBody>
          <a:bodyPr/>
          <a:lstStyle>
            <a:lvl1pPr algn="r" eaLnBrk="1" latinLnBrk="0" hangingPunct="1">
              <a:defRPr kumimoji="0" lang="ar-SA">
                <a:solidFill>
                  <a:schemeClr val="tx1">
                    <a:lumMod val="85000"/>
                    <a:lumOff val="15000"/>
                  </a:schemeClr>
                </a:solidFill>
              </a:defRPr>
            </a:lvl1pPr>
          </a:lstStyle>
          <a:p>
            <a:pPr>
              <a:defRPr/>
            </a:pPr>
            <a:fld id="{1CF8C2E6-76AD-491A-9734-EB46935F722F}" type="datetimeFigureOut">
              <a:rPr lang="he-IL"/>
              <a:pPr>
                <a:defRPr/>
              </a:pPr>
              <a:t>י"ב/כסלו/תשע"ה</a:t>
            </a:fld>
            <a:endParaRPr dirty="0"/>
          </a:p>
        </p:txBody>
      </p:sp>
      <p:sp>
        <p:nvSpPr>
          <p:cNvPr id="5" name="Footer Placeholder 4"/>
          <p:cNvSpPr>
            <a:spLocks noGrp="1"/>
          </p:cNvSpPr>
          <p:nvPr>
            <p:ph type="ftr" sz="quarter" idx="11"/>
          </p:nvPr>
        </p:nvSpPr>
        <p:spPr/>
        <p:txBody>
          <a:bodyPr/>
          <a:lstStyle>
            <a:lvl1pPr>
              <a:defRPr/>
            </a:lvl1pPr>
          </a:lstStyle>
          <a:p>
            <a:pPr>
              <a:defRPr/>
            </a:pPr>
            <a:endParaRPr dirty="0"/>
          </a:p>
        </p:txBody>
      </p:sp>
      <p:sp>
        <p:nvSpPr>
          <p:cNvPr id="6" name="Slide Number Placeholder 5"/>
          <p:cNvSpPr>
            <a:spLocks noGrp="1"/>
          </p:cNvSpPr>
          <p:nvPr>
            <p:ph type="sldNum" sz="quarter" idx="12"/>
          </p:nvPr>
        </p:nvSpPr>
        <p:spPr/>
        <p:txBody>
          <a:bodyPr/>
          <a:lstStyle>
            <a:lvl1pPr algn="r" eaLnBrk="1" latinLnBrk="0" hangingPunct="1">
              <a:defRPr kumimoji="0" lang="ar-SA">
                <a:solidFill>
                  <a:schemeClr val="tx1">
                    <a:lumMod val="85000"/>
                    <a:lumOff val="15000"/>
                  </a:schemeClr>
                </a:solidFill>
              </a:defRPr>
            </a:lvl1pPr>
          </a:lstStyle>
          <a:p>
            <a:pPr>
              <a:defRPr/>
            </a:pPr>
            <a:fld id="{EF415203-70B4-414F-BB06-D809E26A07C2}" type="slidenum">
              <a:rPr/>
              <a:pPr>
                <a:defRPr/>
              </a:pPr>
              <a:t>‹#›</a:t>
            </a:fld>
            <a:endParaRPr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فارغ">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l="2599" r="5875" b="5263"/>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24243E80-04B3-4F54-8757-6E7ABB496B8D}" type="datetimeFigureOut">
              <a:rPr lang="he-IL"/>
              <a:pPr>
                <a:defRPr/>
              </a:pPr>
              <a:t>י"ב/כסלו/תשע"ה</a:t>
            </a:fld>
            <a:endParaRPr dirty="0"/>
          </a:p>
        </p:txBody>
      </p:sp>
      <p:sp>
        <p:nvSpPr>
          <p:cNvPr id="4" name="Footer Placeholder 2"/>
          <p:cNvSpPr>
            <a:spLocks noGrp="1"/>
          </p:cNvSpPr>
          <p:nvPr>
            <p:ph type="ftr" sz="quarter" idx="11"/>
          </p:nvPr>
        </p:nvSpPr>
        <p:spPr/>
        <p:txBody>
          <a:bodyPr/>
          <a:lstStyle>
            <a:lvl1pPr>
              <a:defRPr/>
            </a:lvl1pPr>
          </a:lstStyle>
          <a:p>
            <a:pPr>
              <a:defRPr/>
            </a:pPr>
            <a:endParaRPr dirty="0"/>
          </a:p>
        </p:txBody>
      </p:sp>
      <p:sp>
        <p:nvSpPr>
          <p:cNvPr id="5" name="Slide Number Placeholder 3"/>
          <p:cNvSpPr>
            <a:spLocks noGrp="1"/>
          </p:cNvSpPr>
          <p:nvPr>
            <p:ph type="sldNum" sz="quarter" idx="12"/>
          </p:nvPr>
        </p:nvSpPr>
        <p:spPr/>
        <p:txBody>
          <a:bodyPr/>
          <a:lstStyle>
            <a:lvl1pPr>
              <a:defRPr/>
            </a:lvl1pPr>
          </a:lstStyle>
          <a:p>
            <a:pPr>
              <a:defRPr/>
            </a:pPr>
            <a:fld id="{6103A3FE-E534-4DA2-9BBF-63505B982BF0}" type="slidenum">
              <a:rPr/>
              <a:pPr>
                <a:defRPr/>
              </a:pPr>
              <a:t>‹#›</a:t>
            </a:fld>
            <a:endParaRP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64008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dirty="0"/>
              <a:t>             </a:t>
            </a:r>
          </a:p>
        </p:txBody>
      </p:sp>
      <p:sp>
        <p:nvSpPr>
          <p:cNvPr id="5" name="Rectangle 7"/>
          <p:cNvSpPr/>
          <p:nvPr userDrawn="1"/>
        </p:nvSpPr>
        <p:spPr>
          <a:xfrm>
            <a:off x="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dirty="0">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dirty="0"/>
              <a:t>       </a:t>
            </a:r>
          </a:p>
        </p:txBody>
      </p:sp>
      <p:sp>
        <p:nvSpPr>
          <p:cNvPr id="2" name="Title 1"/>
          <p:cNvSpPr>
            <a:spLocks noGrp="1"/>
          </p:cNvSpPr>
          <p:nvPr>
            <p:ph type="title"/>
          </p:nvPr>
        </p:nvSpPr>
        <p:spPr>
          <a:xfrm>
            <a:off x="237067" y="1992354"/>
            <a:ext cx="5867400" cy="1970046"/>
          </a:xfrm>
        </p:spPr>
        <p:txBody>
          <a:bodyPr>
            <a:normAutofit/>
          </a:bodyPr>
          <a:lstStyle>
            <a:lvl1pPr algn="r" eaLnBrk="1" latinLnBrk="0" hangingPunct="1">
              <a:defRPr kumimoji="0" lang="ar-SA" sz="3000" b="1" cap="all"/>
            </a:lvl1pPr>
          </a:lstStyle>
          <a:p>
            <a:r>
              <a:rPr lang="he-IL" smtClean="0"/>
              <a:t>לחץ כדי לערוך סגנון כותרת של תבנית בסיס</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l" eaLnBrk="1" latinLnBrk="0" hangingPunct="1">
              <a:buNone/>
              <a:defRPr kumimoji="0" lang="ar-SA" sz="1800">
                <a:solidFill>
                  <a:schemeClr val="tx1">
                    <a:lumMod val="65000"/>
                    <a:lumOff val="35000"/>
                  </a:schemeClr>
                </a:solidFill>
              </a:defRPr>
            </a:lvl1pPr>
            <a:lvl2pPr marL="457200" indent="0" algn="r" eaLnBrk="1" latinLnBrk="0" hangingPunct="1">
              <a:buNone/>
              <a:defRPr kumimoji="0" lang="ar-SA" sz="1800">
                <a:solidFill>
                  <a:schemeClr val="tx1">
                    <a:tint val="75000"/>
                  </a:schemeClr>
                </a:solidFill>
              </a:defRPr>
            </a:lvl2pPr>
            <a:lvl3pPr marL="914400" indent="0" algn="r" eaLnBrk="1" latinLnBrk="0" hangingPunct="1">
              <a:buNone/>
              <a:defRPr kumimoji="0" lang="ar-SA" sz="1600">
                <a:solidFill>
                  <a:schemeClr val="tx1">
                    <a:tint val="75000"/>
                  </a:schemeClr>
                </a:solidFill>
              </a:defRPr>
            </a:lvl3pPr>
            <a:lvl4pPr marL="1371600" indent="0" algn="r" eaLnBrk="1" latinLnBrk="0" hangingPunct="1">
              <a:buNone/>
              <a:defRPr kumimoji="0" lang="ar-SA" sz="1400">
                <a:solidFill>
                  <a:schemeClr val="tx1">
                    <a:tint val="75000"/>
                  </a:schemeClr>
                </a:solidFill>
              </a:defRPr>
            </a:lvl4pPr>
            <a:lvl5pPr marL="1828800" indent="0" algn="r" eaLnBrk="1" latinLnBrk="0" hangingPunct="1">
              <a:buNone/>
              <a:defRPr kumimoji="0" lang="ar-SA" sz="1400">
                <a:solidFill>
                  <a:schemeClr val="tx1">
                    <a:tint val="75000"/>
                  </a:schemeClr>
                </a:solidFill>
              </a:defRPr>
            </a:lvl5pPr>
            <a:lvl6pPr marL="2286000" indent="0" algn="r" eaLnBrk="1" latinLnBrk="0" hangingPunct="1">
              <a:buNone/>
              <a:defRPr kumimoji="0" lang="ar-SA" sz="1400">
                <a:solidFill>
                  <a:schemeClr val="tx1">
                    <a:tint val="75000"/>
                  </a:schemeClr>
                </a:solidFill>
              </a:defRPr>
            </a:lvl6pPr>
            <a:lvl7pPr marL="2743200" indent="0" algn="r" eaLnBrk="1" latinLnBrk="0" hangingPunct="1">
              <a:buNone/>
              <a:defRPr kumimoji="0" lang="ar-SA" sz="1400">
                <a:solidFill>
                  <a:schemeClr val="tx1">
                    <a:tint val="75000"/>
                  </a:schemeClr>
                </a:solidFill>
              </a:defRPr>
            </a:lvl7pPr>
            <a:lvl8pPr marL="3200400" indent="0" algn="r" eaLnBrk="1" latinLnBrk="0" hangingPunct="1">
              <a:buNone/>
              <a:defRPr kumimoji="0" lang="ar-SA" sz="1400">
                <a:solidFill>
                  <a:schemeClr val="tx1">
                    <a:tint val="75000"/>
                  </a:schemeClr>
                </a:solidFill>
              </a:defRPr>
            </a:lvl8pPr>
            <a:lvl9pPr marL="3657600" indent="0" algn="r" eaLnBrk="1" latinLnBrk="0" hangingPunct="1">
              <a:buNone/>
              <a:defRPr kumimoji="0" lang="ar-SA" sz="1400">
                <a:solidFill>
                  <a:schemeClr val="tx1">
                    <a:tint val="75000"/>
                  </a:schemeClr>
                </a:solidFill>
              </a:defRPr>
            </a:lvl9pPr>
          </a:lstStyle>
          <a:p>
            <a:pPr lvl="0"/>
            <a:r>
              <a:rPr lang="he-IL" smtClean="0"/>
              <a:t>לחץ כדי לערוך סגנונות טקסט של תבנית בסיס</a:t>
            </a:r>
          </a:p>
        </p:txBody>
      </p:sp>
      <p:sp>
        <p:nvSpPr>
          <p:cNvPr id="7" name="Footer Placeholder 4"/>
          <p:cNvSpPr>
            <a:spLocks noGrp="1"/>
          </p:cNvSpPr>
          <p:nvPr>
            <p:ph type="ftr" sz="quarter" idx="10"/>
          </p:nvPr>
        </p:nvSpPr>
        <p:spPr/>
        <p:txBody>
          <a:bodyPr/>
          <a:lstStyle>
            <a:lvl1pPr algn="r" eaLnBrk="1" latinLnBrk="0" hangingPunct="1">
              <a:defRPr kumimoji="0" lang="ar-SA">
                <a:solidFill>
                  <a:schemeClr val="tx1">
                    <a:lumMod val="85000"/>
                    <a:lumOff val="15000"/>
                  </a:schemeClr>
                </a:solidFill>
              </a:defRPr>
            </a:lvl1pPr>
          </a:lstStyle>
          <a:p>
            <a:pPr>
              <a:defRPr/>
            </a:pPr>
            <a:endParaRPr dirty="0"/>
          </a:p>
        </p:txBody>
      </p:sp>
      <p:sp>
        <p:nvSpPr>
          <p:cNvPr id="8" name="Slide Number Placeholder 5"/>
          <p:cNvSpPr>
            <a:spLocks noGrp="1"/>
          </p:cNvSpPr>
          <p:nvPr>
            <p:ph type="sldNum" sz="quarter" idx="11"/>
          </p:nvPr>
        </p:nvSpPr>
        <p:spPr/>
        <p:txBody>
          <a:bodyPr/>
          <a:lstStyle>
            <a:lvl1pPr algn="r" eaLnBrk="1" latinLnBrk="0" hangingPunct="1">
              <a:defRPr kumimoji="0" lang="ar-SA">
                <a:solidFill>
                  <a:schemeClr val="tx1">
                    <a:lumMod val="85000"/>
                    <a:lumOff val="15000"/>
                  </a:schemeClr>
                </a:solidFill>
              </a:defRPr>
            </a:lvl1pPr>
          </a:lstStyle>
          <a:p>
            <a:pPr>
              <a:defRPr/>
            </a:pPr>
            <a:fld id="{9F1A1A96-59D6-4EE1-9930-A7A694C6D7A7}"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r" eaLnBrk="1" latinLnBrk="0" hangingPunct="1">
              <a:defRPr kumimoji="0" lang="ar-SA" sz="3000" b="0">
                <a:solidFill>
                  <a:schemeClr val="tx1">
                    <a:lumMod val="85000"/>
                    <a:lumOff val="15000"/>
                  </a:schemeClr>
                </a:solidFill>
              </a:defRPr>
            </a:lvl1pPr>
          </a:lstStyle>
          <a:p>
            <a:r>
              <a:rPr lang="he-IL" smtClean="0"/>
              <a:t>לחץ כדי לערוך סגנון כותרת של תבנית בסיס</a:t>
            </a:r>
            <a:endParaRPr/>
          </a:p>
        </p:txBody>
      </p:sp>
      <p:sp>
        <p:nvSpPr>
          <p:cNvPr id="3" name="Content Placeholder 2"/>
          <p:cNvSpPr>
            <a:spLocks noGrp="1"/>
          </p:cNvSpPr>
          <p:nvPr>
            <p:ph idx="1"/>
          </p:nvPr>
        </p:nvSpPr>
        <p:spPr/>
        <p:txBody>
          <a:bodyPr/>
          <a:lstStyle>
            <a:lvl1pPr algn="r" eaLnBrk="1" latinLnBrk="0" hangingPunct="1">
              <a:defRPr kumimoji="0" lang="ar-SA">
                <a:solidFill>
                  <a:schemeClr val="tx1">
                    <a:lumMod val="85000"/>
                    <a:lumOff val="15000"/>
                  </a:schemeClr>
                </a:solidFill>
              </a:defRPr>
            </a:lvl1pPr>
            <a:lvl2pPr algn="r" eaLnBrk="1" latinLnBrk="0" hangingPunct="1">
              <a:defRPr kumimoji="0" lang="ar-SA">
                <a:solidFill>
                  <a:schemeClr val="tx1">
                    <a:lumMod val="85000"/>
                    <a:lumOff val="15000"/>
                  </a:schemeClr>
                </a:solidFill>
              </a:defRPr>
            </a:lvl2pPr>
            <a:lvl3pPr algn="r" eaLnBrk="1" latinLnBrk="0" hangingPunct="1">
              <a:defRPr kumimoji="0" lang="ar-SA">
                <a:solidFill>
                  <a:schemeClr val="tx1">
                    <a:lumMod val="85000"/>
                    <a:lumOff val="15000"/>
                  </a:schemeClr>
                </a:solidFill>
              </a:defRPr>
            </a:lvl3pPr>
            <a:lvl4pPr algn="r" eaLnBrk="1" latinLnBrk="0" hangingPunct="1">
              <a:defRPr kumimoji="0" lang="ar-SA">
                <a:solidFill>
                  <a:schemeClr val="tx1">
                    <a:lumMod val="85000"/>
                    <a:lumOff val="15000"/>
                  </a:schemeClr>
                </a:solidFill>
              </a:defRPr>
            </a:lvl4pPr>
            <a:lvl5pPr algn="r" eaLnBrk="1" latinLnBrk="0" hangingPunct="1">
              <a:defRPr kumimoji="0" lang="ar-SA">
                <a:solidFill>
                  <a:schemeClr val="tx1">
                    <a:lumMod val="85000"/>
                    <a:lumOff val="1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5" name="Date Placeholder 3"/>
          <p:cNvSpPr>
            <a:spLocks noGrp="1"/>
          </p:cNvSpPr>
          <p:nvPr>
            <p:ph type="dt" sz="half" idx="10"/>
          </p:nvPr>
        </p:nvSpPr>
        <p:spPr/>
        <p:txBody>
          <a:bodyPr/>
          <a:lstStyle>
            <a:lvl1pPr algn="r" eaLnBrk="1" latinLnBrk="0" hangingPunct="1">
              <a:defRPr kumimoji="0" lang="ar-SA">
                <a:solidFill>
                  <a:schemeClr val="tx1">
                    <a:lumMod val="85000"/>
                    <a:lumOff val="15000"/>
                  </a:schemeClr>
                </a:solidFill>
              </a:defRPr>
            </a:lvl1pPr>
          </a:lstStyle>
          <a:p>
            <a:pPr>
              <a:defRPr/>
            </a:pPr>
            <a:fld id="{133A2F6E-0284-4DB3-88BD-FA82C2003E4B}" type="datetimeFigureOut">
              <a:rPr lang="he-IL"/>
              <a:pPr>
                <a:defRPr/>
              </a:pPr>
              <a:t>י"ב/כסלו/תשע"ה</a:t>
            </a:fld>
            <a:endParaRPr dirty="0"/>
          </a:p>
        </p:txBody>
      </p:sp>
      <p:sp>
        <p:nvSpPr>
          <p:cNvPr id="6" name="Footer Placeholder 4"/>
          <p:cNvSpPr>
            <a:spLocks noGrp="1"/>
          </p:cNvSpPr>
          <p:nvPr>
            <p:ph type="ftr" sz="quarter" idx="11"/>
          </p:nvPr>
        </p:nvSpPr>
        <p:spPr/>
        <p:txBody>
          <a:bodyPr/>
          <a:lstStyle>
            <a:lvl1pPr algn="r" eaLnBrk="1" latinLnBrk="0" hangingPunct="1">
              <a:defRPr kumimoji="0" lang="ar-SA">
                <a:solidFill>
                  <a:schemeClr val="tx1">
                    <a:lumMod val="85000"/>
                    <a:lumOff val="15000"/>
                  </a:schemeClr>
                </a:solidFill>
              </a:defRPr>
            </a:lvl1pPr>
          </a:lstStyle>
          <a:p>
            <a:pPr>
              <a:defRPr/>
            </a:pPr>
            <a:endParaRPr dirty="0"/>
          </a:p>
        </p:txBody>
      </p:sp>
      <p:sp>
        <p:nvSpPr>
          <p:cNvPr id="7" name="Slide Number Placeholder 5"/>
          <p:cNvSpPr>
            <a:spLocks noGrp="1"/>
          </p:cNvSpPr>
          <p:nvPr>
            <p:ph type="sldNum" sz="quarter" idx="12"/>
          </p:nvPr>
        </p:nvSpPr>
        <p:spPr/>
        <p:txBody>
          <a:bodyPr/>
          <a:lstStyle>
            <a:lvl1pPr algn="r" eaLnBrk="1" latinLnBrk="0" hangingPunct="1">
              <a:defRPr kumimoji="0" lang="ar-SA">
                <a:solidFill>
                  <a:schemeClr val="tx1">
                    <a:lumMod val="85000"/>
                    <a:lumOff val="15000"/>
                  </a:schemeClr>
                </a:solidFill>
              </a:defRPr>
            </a:lvl1pPr>
          </a:lstStyle>
          <a:p>
            <a:pPr>
              <a:defRPr/>
            </a:pPr>
            <a:fld id="{AE6296B7-4A11-4FD7-AF97-364A3127370B}" type="slidenum">
              <a:rPr/>
              <a:pPr>
                <a:defRPr/>
              </a:pPr>
              <a:t>‹#›</a:t>
            </a:fld>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تأكيد">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a:p>
        </p:txBody>
      </p:sp>
      <p:sp>
        <p:nvSpPr>
          <p:cNvPr id="6" name="Content Placeholder 2"/>
          <p:cNvSpPr>
            <a:spLocks noGrp="1"/>
          </p:cNvSpPr>
          <p:nvPr>
            <p:ph idx="1"/>
          </p:nvPr>
        </p:nvSpPr>
        <p:spPr>
          <a:xfrm>
            <a:off x="457200" y="1600200"/>
            <a:ext cx="8229600" cy="4525963"/>
          </a:xfrm>
        </p:spPr>
        <p:txBody>
          <a:bodyPr/>
          <a:lstStyle>
            <a:lvl1pPr algn="r" eaLnBrk="1" latinLnBrk="0" hangingPunct="1">
              <a:defRPr kumimoji="0" lang="ar-SA">
                <a:solidFill>
                  <a:schemeClr val="tx1">
                    <a:lumMod val="85000"/>
                    <a:lumOff val="15000"/>
                  </a:schemeClr>
                </a:solidFill>
              </a:defRPr>
            </a:lvl1pPr>
            <a:lvl2pPr algn="r" eaLnBrk="1" latinLnBrk="0" hangingPunct="1">
              <a:defRPr kumimoji="0" lang="ar-SA">
                <a:solidFill>
                  <a:schemeClr val="tx1">
                    <a:lumMod val="85000"/>
                    <a:lumOff val="15000"/>
                  </a:schemeClr>
                </a:solidFill>
              </a:defRPr>
            </a:lvl2pPr>
            <a:lvl3pPr algn="r" eaLnBrk="1" latinLnBrk="0" hangingPunct="1">
              <a:defRPr kumimoji="0" lang="ar-SA">
                <a:solidFill>
                  <a:schemeClr val="tx1">
                    <a:lumMod val="85000"/>
                    <a:lumOff val="15000"/>
                  </a:schemeClr>
                </a:solidFill>
              </a:defRPr>
            </a:lvl3pPr>
            <a:lvl4pPr algn="r" eaLnBrk="1" latinLnBrk="0" hangingPunct="1">
              <a:defRPr kumimoji="0" lang="ar-SA">
                <a:solidFill>
                  <a:schemeClr val="tx1">
                    <a:lumMod val="85000"/>
                    <a:lumOff val="15000"/>
                  </a:schemeClr>
                </a:solidFill>
              </a:defRPr>
            </a:lvl4pPr>
            <a:lvl5pPr algn="r" eaLnBrk="1" latinLnBrk="0" hangingPunct="1">
              <a:defRPr kumimoji="0" lang="ar-SA">
                <a:solidFill>
                  <a:schemeClr val="tx1">
                    <a:lumMod val="85000"/>
                    <a:lumOff val="1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Date Placeholder 2"/>
          <p:cNvSpPr>
            <a:spLocks noGrp="1"/>
          </p:cNvSpPr>
          <p:nvPr>
            <p:ph type="dt" sz="half" idx="10"/>
          </p:nvPr>
        </p:nvSpPr>
        <p:spPr/>
        <p:txBody>
          <a:bodyPr/>
          <a:lstStyle>
            <a:lvl1pPr algn="r" eaLnBrk="1" latinLnBrk="0" hangingPunct="1">
              <a:defRPr kumimoji="0" lang="ar-SA">
                <a:solidFill>
                  <a:schemeClr val="tx1">
                    <a:lumMod val="85000"/>
                    <a:lumOff val="15000"/>
                  </a:schemeClr>
                </a:solidFill>
              </a:defRPr>
            </a:lvl1pPr>
          </a:lstStyle>
          <a:p>
            <a:pPr>
              <a:defRPr/>
            </a:pPr>
            <a:fld id="{971A8C40-AA1A-401B-ACF4-39417C778AE7}" type="datetimeFigureOut">
              <a:rPr lang="he-IL"/>
              <a:pPr>
                <a:defRPr/>
              </a:pPr>
              <a:t>י"ב/כסלו/תשע"ה</a:t>
            </a:fld>
            <a:endParaRPr dirty="0"/>
          </a:p>
        </p:txBody>
      </p:sp>
      <p:sp>
        <p:nvSpPr>
          <p:cNvPr id="5" name="Footer Placeholder 3"/>
          <p:cNvSpPr>
            <a:spLocks noGrp="1"/>
          </p:cNvSpPr>
          <p:nvPr>
            <p:ph type="ftr" sz="quarter" idx="11"/>
          </p:nvPr>
        </p:nvSpPr>
        <p:spPr/>
        <p:txBody>
          <a:bodyPr/>
          <a:lstStyle>
            <a:lvl1pPr algn="r" eaLnBrk="1" latinLnBrk="0" hangingPunct="1">
              <a:defRPr kumimoji="0" lang="ar-SA">
                <a:solidFill>
                  <a:schemeClr val="tx1">
                    <a:lumMod val="85000"/>
                    <a:lumOff val="15000"/>
                  </a:schemeClr>
                </a:solidFill>
              </a:defRPr>
            </a:lvl1pPr>
          </a:lstStyle>
          <a:p>
            <a:pPr>
              <a:defRPr/>
            </a:pPr>
            <a:endParaRPr dirty="0"/>
          </a:p>
        </p:txBody>
      </p:sp>
      <p:sp>
        <p:nvSpPr>
          <p:cNvPr id="7" name="Slide Number Placeholder 4"/>
          <p:cNvSpPr>
            <a:spLocks noGrp="1"/>
          </p:cNvSpPr>
          <p:nvPr>
            <p:ph type="sldNum" sz="quarter" idx="12"/>
          </p:nvPr>
        </p:nvSpPr>
        <p:spPr/>
        <p:txBody>
          <a:bodyPr/>
          <a:lstStyle>
            <a:lvl1pPr algn="r" eaLnBrk="1" latinLnBrk="0" hangingPunct="1">
              <a:defRPr kumimoji="0" lang="ar-SA">
                <a:solidFill>
                  <a:schemeClr val="tx1">
                    <a:lumMod val="85000"/>
                    <a:lumOff val="15000"/>
                  </a:schemeClr>
                </a:solidFill>
              </a:defRPr>
            </a:lvl1pPr>
          </a:lstStyle>
          <a:p>
            <a:pPr>
              <a:defRPr/>
            </a:pPr>
            <a:fld id="{0DFE8E20-C3A9-4D54-9EAE-2AA96F1C5642}" type="slidenum">
              <a:rPr/>
              <a:pPr>
                <a:defRPr/>
              </a:pPr>
              <a:t>‹#›</a:t>
            </a:fld>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محتوي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r" eaLnBrk="1" latinLnBrk="0" hangingPunct="1">
              <a:defRPr kumimoji="0" lang="ar-SA" sz="2800">
                <a:solidFill>
                  <a:schemeClr val="bg1"/>
                </a:solidFill>
              </a:defRPr>
            </a:lvl1pPr>
          </a:lstStyle>
          <a:p>
            <a:r>
              <a:rPr lang="he-IL" smtClean="0"/>
              <a:t>לחץ כדי לערוך סגנון כותרת של תבנית בסיס</a:t>
            </a:r>
            <a:endParaRPr/>
          </a:p>
        </p:txBody>
      </p:sp>
      <p:sp>
        <p:nvSpPr>
          <p:cNvPr id="3" name="Content Placeholder 2"/>
          <p:cNvSpPr>
            <a:spLocks noGrp="1"/>
          </p:cNvSpPr>
          <p:nvPr>
            <p:ph sz="half" idx="1"/>
          </p:nvPr>
        </p:nvSpPr>
        <p:spPr>
          <a:xfrm>
            <a:off x="457200" y="1676402"/>
            <a:ext cx="4038600" cy="3971455"/>
          </a:xfrm>
        </p:spPr>
        <p:txBody>
          <a:bodyPr/>
          <a:lstStyle>
            <a:lvl1pPr algn="r" eaLnBrk="1" latinLnBrk="0" hangingPunct="1">
              <a:defRPr kumimoji="0" lang="ar-SA" sz="2800">
                <a:solidFill>
                  <a:schemeClr val="tx1">
                    <a:lumMod val="85000"/>
                    <a:lumOff val="15000"/>
                  </a:schemeClr>
                </a:solidFill>
              </a:defRPr>
            </a:lvl1pPr>
            <a:lvl2pPr algn="r" eaLnBrk="1" latinLnBrk="0" hangingPunct="1">
              <a:defRPr kumimoji="0" lang="ar-SA" sz="2400">
                <a:solidFill>
                  <a:schemeClr val="tx1">
                    <a:lumMod val="85000"/>
                    <a:lumOff val="15000"/>
                  </a:schemeClr>
                </a:solidFill>
              </a:defRPr>
            </a:lvl2pPr>
            <a:lvl3pPr algn="r" eaLnBrk="1" latinLnBrk="0" hangingPunct="1">
              <a:defRPr kumimoji="0" lang="ar-SA" sz="2000">
                <a:solidFill>
                  <a:schemeClr val="tx1">
                    <a:lumMod val="85000"/>
                    <a:lumOff val="15000"/>
                  </a:schemeClr>
                </a:solidFill>
              </a:defRPr>
            </a:lvl3pPr>
            <a:lvl4pPr algn="r" eaLnBrk="1" latinLnBrk="0" hangingPunct="1">
              <a:defRPr kumimoji="0" lang="ar-SA" sz="1800">
                <a:solidFill>
                  <a:schemeClr val="tx1">
                    <a:lumMod val="85000"/>
                    <a:lumOff val="15000"/>
                  </a:schemeClr>
                </a:solidFill>
              </a:defRPr>
            </a:lvl4pPr>
            <a:lvl5pPr algn="r" eaLnBrk="1" latinLnBrk="0" hangingPunct="1">
              <a:defRPr kumimoji="0" lang="ar-SA" sz="1800">
                <a:solidFill>
                  <a:schemeClr val="tx1">
                    <a:lumMod val="85000"/>
                    <a:lumOff val="15000"/>
                  </a:schemeClr>
                </a:solidFill>
              </a:defRPr>
            </a:lvl5pPr>
            <a:lvl6pPr algn="r" eaLnBrk="1" latinLnBrk="0" hangingPunct="1">
              <a:defRPr kumimoji="0" lang="ar-SA" sz="1800"/>
            </a:lvl6pPr>
            <a:lvl7pPr algn="r" eaLnBrk="1" latinLnBrk="0" hangingPunct="1">
              <a:defRPr kumimoji="0" lang="ar-SA" sz="1800"/>
            </a:lvl7pPr>
            <a:lvl8pPr algn="r" eaLnBrk="1" latinLnBrk="0" hangingPunct="1">
              <a:defRPr kumimoji="0" lang="ar-SA" sz="1800"/>
            </a:lvl8pPr>
            <a:lvl9pPr algn="r" eaLnBrk="1" latinLnBrk="0" hangingPunct="1">
              <a:defRPr kumimoji="0" lang="ar-SA"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Content Placeholder 3"/>
          <p:cNvSpPr>
            <a:spLocks noGrp="1"/>
          </p:cNvSpPr>
          <p:nvPr>
            <p:ph sz="half" idx="2"/>
          </p:nvPr>
        </p:nvSpPr>
        <p:spPr>
          <a:xfrm>
            <a:off x="4648200" y="1676400"/>
            <a:ext cx="4038600" cy="3971454"/>
          </a:xfrm>
        </p:spPr>
        <p:txBody>
          <a:bodyPr/>
          <a:lstStyle>
            <a:lvl1pPr algn="r" eaLnBrk="1" latinLnBrk="0" hangingPunct="1">
              <a:defRPr kumimoji="0" lang="ar-SA" sz="2800">
                <a:solidFill>
                  <a:schemeClr val="tx1">
                    <a:lumMod val="85000"/>
                    <a:lumOff val="15000"/>
                  </a:schemeClr>
                </a:solidFill>
              </a:defRPr>
            </a:lvl1pPr>
            <a:lvl2pPr algn="r" eaLnBrk="1" latinLnBrk="0" hangingPunct="1">
              <a:defRPr kumimoji="0" lang="ar-SA" sz="2400">
                <a:solidFill>
                  <a:schemeClr val="tx1">
                    <a:lumMod val="85000"/>
                    <a:lumOff val="15000"/>
                  </a:schemeClr>
                </a:solidFill>
              </a:defRPr>
            </a:lvl2pPr>
            <a:lvl3pPr algn="r" eaLnBrk="1" latinLnBrk="0" hangingPunct="1">
              <a:defRPr kumimoji="0" lang="ar-SA" sz="2000">
                <a:solidFill>
                  <a:schemeClr val="tx1">
                    <a:lumMod val="85000"/>
                    <a:lumOff val="15000"/>
                  </a:schemeClr>
                </a:solidFill>
              </a:defRPr>
            </a:lvl3pPr>
            <a:lvl4pPr algn="r" eaLnBrk="1" latinLnBrk="0" hangingPunct="1">
              <a:defRPr kumimoji="0" lang="ar-SA" sz="1800">
                <a:solidFill>
                  <a:schemeClr val="tx1">
                    <a:lumMod val="85000"/>
                    <a:lumOff val="15000"/>
                  </a:schemeClr>
                </a:solidFill>
              </a:defRPr>
            </a:lvl4pPr>
            <a:lvl5pPr algn="r" eaLnBrk="1" latinLnBrk="0" hangingPunct="1">
              <a:defRPr kumimoji="0" lang="ar-SA" sz="1800">
                <a:solidFill>
                  <a:schemeClr val="tx1">
                    <a:lumMod val="85000"/>
                    <a:lumOff val="15000"/>
                  </a:schemeClr>
                </a:solidFill>
              </a:defRPr>
            </a:lvl5pPr>
            <a:lvl6pPr algn="r" eaLnBrk="1" latinLnBrk="0" hangingPunct="1">
              <a:defRPr kumimoji="0" lang="ar-SA" sz="1800"/>
            </a:lvl6pPr>
            <a:lvl7pPr algn="r" eaLnBrk="1" latinLnBrk="0" hangingPunct="1">
              <a:defRPr kumimoji="0" lang="ar-SA" sz="1800"/>
            </a:lvl7pPr>
            <a:lvl8pPr algn="r" eaLnBrk="1" latinLnBrk="0" hangingPunct="1">
              <a:defRPr kumimoji="0" lang="ar-SA" sz="1800"/>
            </a:lvl8pPr>
            <a:lvl9pPr algn="r" eaLnBrk="1" latinLnBrk="0" hangingPunct="1">
              <a:defRPr kumimoji="0" lang="ar-SA"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5" name="Date Placeholder 4"/>
          <p:cNvSpPr>
            <a:spLocks noGrp="1"/>
          </p:cNvSpPr>
          <p:nvPr>
            <p:ph type="dt" sz="half" idx="10"/>
          </p:nvPr>
        </p:nvSpPr>
        <p:spPr/>
        <p:txBody>
          <a:bodyPr/>
          <a:lstStyle>
            <a:lvl1pPr>
              <a:defRPr/>
            </a:lvl1pPr>
          </a:lstStyle>
          <a:p>
            <a:pPr>
              <a:defRPr/>
            </a:pPr>
            <a:fld id="{044A8AE4-E2E5-47AA-996D-4682F6D88125}" type="datetimeFigureOut">
              <a:rPr lang="he-IL"/>
              <a:pPr>
                <a:defRPr/>
              </a:pPr>
              <a:t>י"ב/כסלו/תשע"ה</a:t>
            </a:fld>
            <a:endParaRPr dirty="0"/>
          </a:p>
        </p:txBody>
      </p:sp>
      <p:sp>
        <p:nvSpPr>
          <p:cNvPr id="6" name="Footer Placeholder 5"/>
          <p:cNvSpPr>
            <a:spLocks noGrp="1"/>
          </p:cNvSpPr>
          <p:nvPr>
            <p:ph type="ftr" sz="quarter" idx="11"/>
          </p:nvPr>
        </p:nvSpPr>
        <p:spPr/>
        <p:txBody>
          <a:bodyPr/>
          <a:lstStyle>
            <a:lvl1pPr>
              <a:defRPr/>
            </a:lvl1pPr>
          </a:lstStyle>
          <a:p>
            <a:pPr>
              <a:defRPr/>
            </a:pPr>
            <a:endParaRPr dirty="0"/>
          </a:p>
        </p:txBody>
      </p:sp>
      <p:sp>
        <p:nvSpPr>
          <p:cNvPr id="7" name="Slide Number Placeholder 6"/>
          <p:cNvSpPr>
            <a:spLocks noGrp="1"/>
          </p:cNvSpPr>
          <p:nvPr>
            <p:ph type="sldNum" sz="quarter" idx="12"/>
          </p:nvPr>
        </p:nvSpPr>
        <p:spPr/>
        <p:txBody>
          <a:bodyPr/>
          <a:lstStyle>
            <a:lvl1pPr>
              <a:defRPr/>
            </a:lvl1pPr>
          </a:lstStyle>
          <a:p>
            <a:pPr>
              <a:defRPr/>
            </a:pPr>
            <a:fld id="{B48B99F1-110D-4E41-9B12-708794EA474F}" type="slidenum">
              <a:rPr/>
              <a:pPr>
                <a:defRPr/>
              </a:pPr>
              <a:t>‹#›</a:t>
            </a:fld>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r" eaLnBrk="1" latinLnBrk="0" hangingPunct="1">
              <a:defRPr kumimoji="0" lang="ar-SA"/>
            </a:lvl1pPr>
          </a:lstStyle>
          <a:p>
            <a:r>
              <a:rPr lang="he-IL" smtClean="0"/>
              <a:t>לחץ כדי לערוך סגנון כותרת של תבנית בסיס</a:t>
            </a:r>
            <a:endParaRPr/>
          </a:p>
        </p:txBody>
      </p:sp>
      <p:sp>
        <p:nvSpPr>
          <p:cNvPr id="4" name="Date Placeholder 2"/>
          <p:cNvSpPr>
            <a:spLocks noGrp="1"/>
          </p:cNvSpPr>
          <p:nvPr>
            <p:ph type="dt" sz="half" idx="10"/>
          </p:nvPr>
        </p:nvSpPr>
        <p:spPr/>
        <p:txBody>
          <a:bodyPr/>
          <a:lstStyle>
            <a:lvl1pPr algn="r" eaLnBrk="1" latinLnBrk="0" hangingPunct="1">
              <a:defRPr kumimoji="0" lang="ar-SA">
                <a:solidFill>
                  <a:schemeClr val="bg1"/>
                </a:solidFill>
              </a:defRPr>
            </a:lvl1pPr>
          </a:lstStyle>
          <a:p>
            <a:pPr>
              <a:defRPr/>
            </a:pPr>
            <a:fld id="{557EB215-AE25-4387-8CC8-06F9E5697E11}" type="datetimeFigureOut">
              <a:rPr lang="he-IL"/>
              <a:pPr>
                <a:defRPr/>
              </a:pPr>
              <a:t>י"ב/כסלו/תשע"ה</a:t>
            </a:fld>
            <a:endParaRPr dirty="0"/>
          </a:p>
        </p:txBody>
      </p:sp>
      <p:sp>
        <p:nvSpPr>
          <p:cNvPr id="5" name="Footer Placeholder 3"/>
          <p:cNvSpPr>
            <a:spLocks noGrp="1"/>
          </p:cNvSpPr>
          <p:nvPr>
            <p:ph type="ftr" sz="quarter" idx="11"/>
          </p:nvPr>
        </p:nvSpPr>
        <p:spPr/>
        <p:txBody>
          <a:bodyPr/>
          <a:lstStyle>
            <a:lvl1pPr algn="r" eaLnBrk="1" latinLnBrk="0" hangingPunct="1">
              <a:defRPr kumimoji="0" lang="ar-SA">
                <a:solidFill>
                  <a:schemeClr val="bg1"/>
                </a:solidFill>
              </a:defRPr>
            </a:lvl1pPr>
          </a:lstStyle>
          <a:p>
            <a:pPr>
              <a:defRPr/>
            </a:pPr>
            <a:endParaRPr dirty="0"/>
          </a:p>
        </p:txBody>
      </p:sp>
      <p:sp>
        <p:nvSpPr>
          <p:cNvPr id="6" name="Slide Number Placeholder 4"/>
          <p:cNvSpPr>
            <a:spLocks noGrp="1"/>
          </p:cNvSpPr>
          <p:nvPr>
            <p:ph type="sldNum" sz="quarter" idx="12"/>
          </p:nvPr>
        </p:nvSpPr>
        <p:spPr/>
        <p:txBody>
          <a:bodyPr/>
          <a:lstStyle>
            <a:lvl1pPr algn="r" eaLnBrk="1" latinLnBrk="0" hangingPunct="1">
              <a:defRPr kumimoji="0" lang="ar-SA">
                <a:solidFill>
                  <a:schemeClr val="bg1"/>
                </a:solidFill>
              </a:defRPr>
            </a:lvl1pPr>
          </a:lstStyle>
          <a:p>
            <a:pPr>
              <a:defRPr/>
            </a:pPr>
            <a:fld id="{D2EBB01A-B81C-4B05-B010-86F82A2F1C45}" type="slidenum">
              <a:rPr/>
              <a:pPr>
                <a:defRPr/>
              </a:pPr>
              <a:t>‹#›</a:t>
            </a:fld>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عنوان فقط: تأكيد">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r" eaLnBrk="1" latinLnBrk="0" hangingPunct="1">
              <a:defRPr kumimoji="0" lang="ar-SA"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ar-SA"/>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r" eaLnBrk="1" latinLnBrk="0" hangingPunct="1">
              <a:buNone/>
              <a:defRPr kumimoji="0" lang="ar-SA" sz="2800" kern="1200">
                <a:solidFill>
                  <a:srgbClr val="2E507A">
                    <a:alpha val="81000"/>
                  </a:srgbClr>
                </a:solidFill>
                <a:latin typeface="+mn-lt"/>
                <a:ea typeface="+mn-ea"/>
                <a:cs typeface="+mn-cs"/>
              </a:defRPr>
            </a:lvl1pPr>
            <a:lvl2pPr marL="457200" indent="0" algn="r" eaLnBrk="1" latinLnBrk="0" hangingPunct="1">
              <a:buNone/>
              <a:defRPr kumimoji="0" lang="ar-SA" sz="2000" b="1"/>
            </a:lvl2pPr>
            <a:lvl3pPr marL="914400" indent="0" algn="r" eaLnBrk="1" latinLnBrk="0" hangingPunct="1">
              <a:buNone/>
              <a:defRPr kumimoji="0" lang="ar-SA" sz="1800" b="1"/>
            </a:lvl3pPr>
            <a:lvl4pPr marL="1371600" indent="0" algn="r" eaLnBrk="1" latinLnBrk="0" hangingPunct="1">
              <a:buNone/>
              <a:defRPr kumimoji="0" lang="ar-SA" sz="1600" b="1"/>
            </a:lvl4pPr>
            <a:lvl5pPr marL="1828800" indent="0" algn="r" eaLnBrk="1" latinLnBrk="0" hangingPunct="1">
              <a:buNone/>
              <a:defRPr kumimoji="0" lang="ar-SA" sz="1600" b="1"/>
            </a:lvl5pPr>
            <a:lvl6pPr marL="2286000" indent="0" algn="r" eaLnBrk="1" latinLnBrk="0" hangingPunct="1">
              <a:buNone/>
              <a:defRPr kumimoji="0" lang="ar-SA" sz="1600" b="1"/>
            </a:lvl6pPr>
            <a:lvl7pPr marL="2743200" indent="0" algn="r" eaLnBrk="1" latinLnBrk="0" hangingPunct="1">
              <a:buNone/>
              <a:defRPr kumimoji="0" lang="ar-SA" sz="1600" b="1"/>
            </a:lvl7pPr>
            <a:lvl8pPr marL="3200400" indent="0" algn="r" eaLnBrk="1" latinLnBrk="0" hangingPunct="1">
              <a:buNone/>
              <a:defRPr kumimoji="0" lang="ar-SA" sz="1600" b="1"/>
            </a:lvl8pPr>
            <a:lvl9pPr marL="3657600" indent="0" algn="r" eaLnBrk="1" latinLnBrk="0" hangingPunct="1">
              <a:buNone/>
              <a:defRPr kumimoji="0" lang="ar-SA" sz="1600" b="1"/>
            </a:lvl9pPr>
          </a:lstStyle>
          <a:p>
            <a:pPr lvl="0"/>
            <a:r>
              <a:rPr lang="he-IL" smtClean="0"/>
              <a:t>לחץ כדי לערוך סגנונות טקסט של תבנית בסיס</a:t>
            </a:r>
          </a:p>
        </p:txBody>
      </p:sp>
      <p:sp>
        <p:nvSpPr>
          <p:cNvPr id="4" name="Date Placeholder 1"/>
          <p:cNvSpPr>
            <a:spLocks noGrp="1"/>
          </p:cNvSpPr>
          <p:nvPr>
            <p:ph type="dt" sz="half" idx="10"/>
          </p:nvPr>
        </p:nvSpPr>
        <p:spPr/>
        <p:txBody>
          <a:bodyPr/>
          <a:lstStyle>
            <a:lvl1pPr>
              <a:defRPr/>
            </a:lvl1pPr>
          </a:lstStyle>
          <a:p>
            <a:pPr>
              <a:defRPr/>
            </a:pPr>
            <a:fld id="{9EE87750-5FEA-415A-AE17-9117851E040F}" type="datetimeFigureOut">
              <a:rPr lang="he-IL"/>
              <a:pPr>
                <a:defRPr/>
              </a:pPr>
              <a:t>י"ב/כסלו/תשע"ה</a:t>
            </a:fld>
            <a:endParaRPr dirty="0"/>
          </a:p>
        </p:txBody>
      </p:sp>
      <p:sp>
        <p:nvSpPr>
          <p:cNvPr id="5" name="Footer Placeholder 2"/>
          <p:cNvSpPr>
            <a:spLocks noGrp="1"/>
          </p:cNvSpPr>
          <p:nvPr>
            <p:ph type="ftr" sz="quarter" idx="11"/>
          </p:nvPr>
        </p:nvSpPr>
        <p:spPr/>
        <p:txBody>
          <a:bodyPr/>
          <a:lstStyle>
            <a:lvl1pPr>
              <a:defRPr/>
            </a:lvl1pPr>
          </a:lstStyle>
          <a:p>
            <a:pPr>
              <a:defRPr/>
            </a:pPr>
            <a:endParaRPr dirty="0"/>
          </a:p>
        </p:txBody>
      </p:sp>
      <p:sp>
        <p:nvSpPr>
          <p:cNvPr id="8" name="Slide Number Placeholder 3"/>
          <p:cNvSpPr>
            <a:spLocks noGrp="1"/>
          </p:cNvSpPr>
          <p:nvPr>
            <p:ph type="sldNum" sz="quarter" idx="12"/>
          </p:nvPr>
        </p:nvSpPr>
        <p:spPr/>
        <p:txBody>
          <a:bodyPr/>
          <a:lstStyle>
            <a:lvl1pPr>
              <a:defRPr/>
            </a:lvl1pPr>
          </a:lstStyle>
          <a:p>
            <a:pPr>
              <a:defRPr/>
            </a:pPr>
            <a:fld id="{4DEE89B5-800B-4EF8-8A6D-B54359C52828}" type="slidenum">
              <a:rPr/>
              <a:pPr>
                <a:defRPr/>
              </a:pPr>
              <a:t>‹#›</a:t>
            </a:fld>
            <a:endParaRPr dirty="0"/>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عنوان مع نص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160020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sp>
        <p:nvSpPr>
          <p:cNvPr id="9" name="Title 1"/>
          <p:cNvSpPr>
            <a:spLocks noGrp="1"/>
          </p:cNvSpPr>
          <p:nvPr>
            <p:ph type="title"/>
          </p:nvPr>
        </p:nvSpPr>
        <p:spPr>
          <a:xfrm>
            <a:off x="2133600" y="3200400"/>
            <a:ext cx="7010400" cy="1676400"/>
          </a:xfrm>
        </p:spPr>
        <p:txBody>
          <a:bodyPr>
            <a:normAutofit/>
          </a:bodyPr>
          <a:lstStyle>
            <a:lvl1pPr marL="0" algn="r" defTabSz="914400" rtl="0" eaLnBrk="1" latinLnBrk="0" hangingPunct="1">
              <a:defRPr kumimoji="0" lang="ar-SA" sz="4000" kern="1200">
                <a:solidFill>
                  <a:schemeClr val="bg1"/>
                </a:solidFill>
                <a:latin typeface="+mn-lt"/>
                <a:ea typeface="+mn-ea"/>
                <a:cs typeface="+mn-cs"/>
              </a:defRPr>
            </a:lvl1pPr>
          </a:lstStyle>
          <a:p>
            <a:r>
              <a:rPr lang="he-IL" smtClean="0"/>
              <a:t>לחץ כדי לערוך סגנון כותרת של תבנית בסיס</a:t>
            </a:r>
            <a:endParaRPr/>
          </a:p>
        </p:txBody>
      </p:sp>
      <p:sp>
        <p:nvSpPr>
          <p:cNvPr id="10" name="Text Placeholder 15"/>
          <p:cNvSpPr>
            <a:spLocks noGrp="1"/>
          </p:cNvSpPr>
          <p:nvPr>
            <p:ph type="body" sz="quarter" idx="14"/>
          </p:nvPr>
        </p:nvSpPr>
        <p:spPr>
          <a:xfrm>
            <a:off x="0" y="664780"/>
            <a:ext cx="4191000" cy="381000"/>
          </a:xfrm>
        </p:spPr>
        <p:txBody>
          <a:bodyPr>
            <a:normAutofit/>
          </a:bodyPr>
          <a:lstStyle>
            <a:lvl1pPr algn="l" eaLnBrk="1" latinLnBrk="0" hangingPunct="1">
              <a:buNone/>
              <a:defRPr kumimoji="0" lang="ar-SA" sz="1800" b="1" kern="1200">
                <a:solidFill>
                  <a:schemeClr val="bg1">
                    <a:lumMod val="65000"/>
                  </a:schemeClr>
                </a:solidFill>
                <a:latin typeface="Calibri" pitchFamily="34" charset="0"/>
                <a:ea typeface="+mn-ea"/>
                <a:cs typeface="+mn-cs"/>
              </a:defRPr>
            </a:lvl1pPr>
          </a:lstStyle>
          <a:p>
            <a:pPr lvl="0"/>
            <a:r>
              <a:rPr lang="en-US"/>
              <a:t>Click to edit Master text styles</a:t>
            </a:r>
          </a:p>
        </p:txBody>
      </p:sp>
      <p:sp>
        <p:nvSpPr>
          <p:cNvPr id="5" name="Date Placeholder 2"/>
          <p:cNvSpPr>
            <a:spLocks noGrp="1"/>
          </p:cNvSpPr>
          <p:nvPr>
            <p:ph type="dt" sz="half" idx="15"/>
          </p:nvPr>
        </p:nvSpPr>
        <p:spPr/>
        <p:txBody>
          <a:bodyPr/>
          <a:lstStyle>
            <a:lvl1pPr algn="r" eaLnBrk="1" latinLnBrk="0" hangingPunct="1">
              <a:defRPr kumimoji="0" lang="ar-SA">
                <a:solidFill>
                  <a:schemeClr val="bg1"/>
                </a:solidFill>
              </a:defRPr>
            </a:lvl1pPr>
          </a:lstStyle>
          <a:p>
            <a:pPr>
              <a:defRPr/>
            </a:pPr>
            <a:fld id="{111D346A-4777-4563-8E8A-9DF735A0E7E0}" type="datetimeFigureOut">
              <a:rPr lang="he-IL"/>
              <a:pPr>
                <a:defRPr/>
              </a:pPr>
              <a:t>י"ב/כסלו/תשע"ה</a:t>
            </a:fld>
            <a:endParaRPr dirty="0"/>
          </a:p>
        </p:txBody>
      </p:sp>
      <p:sp>
        <p:nvSpPr>
          <p:cNvPr id="6" name="Footer Placeholder 3"/>
          <p:cNvSpPr>
            <a:spLocks noGrp="1"/>
          </p:cNvSpPr>
          <p:nvPr>
            <p:ph type="ftr" sz="quarter" idx="16"/>
          </p:nvPr>
        </p:nvSpPr>
        <p:spPr/>
        <p:txBody>
          <a:bodyPr/>
          <a:lstStyle>
            <a:lvl1pPr algn="r" eaLnBrk="1" latinLnBrk="0" hangingPunct="1">
              <a:defRPr kumimoji="0" lang="ar-SA">
                <a:solidFill>
                  <a:schemeClr val="bg1"/>
                </a:solidFill>
              </a:defRPr>
            </a:lvl1pPr>
          </a:lstStyle>
          <a:p>
            <a:pPr>
              <a:defRPr/>
            </a:pPr>
            <a:endParaRPr dirty="0"/>
          </a:p>
        </p:txBody>
      </p:sp>
      <p:sp>
        <p:nvSpPr>
          <p:cNvPr id="7" name="Slide Number Placeholder 4"/>
          <p:cNvSpPr>
            <a:spLocks noGrp="1"/>
          </p:cNvSpPr>
          <p:nvPr>
            <p:ph type="sldNum" sz="quarter" idx="17"/>
          </p:nvPr>
        </p:nvSpPr>
        <p:spPr/>
        <p:txBody>
          <a:bodyPr/>
          <a:lstStyle>
            <a:lvl1pPr algn="r" eaLnBrk="1" latinLnBrk="0" hangingPunct="1">
              <a:defRPr kumimoji="0" lang="ar-SA">
                <a:solidFill>
                  <a:schemeClr val="bg1"/>
                </a:solidFill>
              </a:defRPr>
            </a:lvl1pPr>
          </a:lstStyle>
          <a:p>
            <a:pPr>
              <a:defRPr/>
            </a:pPr>
            <a:fld id="{58CCB9EE-22B6-4665-8803-BE3E5D052315}" type="slidenum">
              <a:rPr/>
              <a:pPr>
                <a:defRPr/>
              </a:pPr>
              <a:t>‹#›</a:t>
            </a:fld>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r" eaLnBrk="1" latinLnBrk="0" hangingPunct="1">
              <a:defRPr kumimoji="0" lang="ar-SA" sz="2000" b="1"/>
            </a:lvl1pPr>
          </a:lstStyle>
          <a:p>
            <a:r>
              <a:rPr lang="he-IL" smtClean="0"/>
              <a:t>לחץ כדי לערוך סגנון כותרת של תבנית בסיס</a:t>
            </a:r>
            <a:endParaRPr/>
          </a:p>
        </p:txBody>
      </p:sp>
      <p:sp>
        <p:nvSpPr>
          <p:cNvPr id="3" name="Content Placeholder 2"/>
          <p:cNvSpPr>
            <a:spLocks noGrp="1"/>
          </p:cNvSpPr>
          <p:nvPr>
            <p:ph idx="1"/>
          </p:nvPr>
        </p:nvSpPr>
        <p:spPr>
          <a:xfrm>
            <a:off x="3803650" y="609600"/>
            <a:ext cx="5111750" cy="5334000"/>
          </a:xfrm>
        </p:spPr>
        <p:txBody>
          <a:bodyPr/>
          <a:lstStyle>
            <a:lvl1pPr algn="r" eaLnBrk="1" latinLnBrk="0" hangingPunct="1">
              <a:defRPr kumimoji="0" lang="ar-SA" sz="2800">
                <a:solidFill>
                  <a:schemeClr val="bg1"/>
                </a:solidFill>
              </a:defRPr>
            </a:lvl1pPr>
            <a:lvl2pPr algn="r" eaLnBrk="1" latinLnBrk="0" hangingPunct="1">
              <a:defRPr kumimoji="0" lang="ar-SA" sz="2800">
                <a:solidFill>
                  <a:schemeClr val="bg1"/>
                </a:solidFill>
              </a:defRPr>
            </a:lvl2pPr>
            <a:lvl3pPr algn="r" eaLnBrk="1" latinLnBrk="0" hangingPunct="1">
              <a:defRPr kumimoji="0" lang="ar-SA" sz="2400">
                <a:solidFill>
                  <a:schemeClr val="bg1"/>
                </a:solidFill>
              </a:defRPr>
            </a:lvl3pPr>
            <a:lvl4pPr algn="r" eaLnBrk="1" latinLnBrk="0" hangingPunct="1">
              <a:defRPr kumimoji="0" lang="ar-SA" sz="2000">
                <a:solidFill>
                  <a:schemeClr val="bg1"/>
                </a:solidFill>
              </a:defRPr>
            </a:lvl4pPr>
            <a:lvl5pPr algn="r" eaLnBrk="1" latinLnBrk="0" hangingPunct="1">
              <a:defRPr kumimoji="0" lang="ar-SA" sz="2000">
                <a:solidFill>
                  <a:schemeClr val="bg1"/>
                </a:solidFill>
              </a:defRPr>
            </a:lvl5pPr>
            <a:lvl6pPr algn="r" eaLnBrk="1" latinLnBrk="0" hangingPunct="1">
              <a:defRPr kumimoji="0" lang="ar-SA" sz="2000"/>
            </a:lvl6pPr>
            <a:lvl7pPr algn="r" eaLnBrk="1" latinLnBrk="0" hangingPunct="1">
              <a:defRPr kumimoji="0" lang="ar-SA" sz="2000"/>
            </a:lvl7pPr>
            <a:lvl8pPr algn="r" eaLnBrk="1" latinLnBrk="0" hangingPunct="1">
              <a:defRPr kumimoji="0" lang="ar-SA" sz="2000"/>
            </a:lvl8pPr>
            <a:lvl9pPr algn="r" eaLnBrk="1" latinLnBrk="0" hangingPunct="1">
              <a:defRPr kumimoji="0" lang="ar-SA"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Text Placeholder 3"/>
          <p:cNvSpPr>
            <a:spLocks noGrp="1"/>
          </p:cNvSpPr>
          <p:nvPr>
            <p:ph type="body" sz="half" idx="2"/>
          </p:nvPr>
        </p:nvSpPr>
        <p:spPr>
          <a:xfrm>
            <a:off x="228600" y="1435101"/>
            <a:ext cx="3008313" cy="3822699"/>
          </a:xfrm>
        </p:spPr>
        <p:txBody>
          <a:bodyPr/>
          <a:lstStyle>
            <a:lvl1pPr marL="0" indent="0" algn="r" eaLnBrk="1" latinLnBrk="0" hangingPunct="1">
              <a:buNone/>
              <a:defRPr kumimoji="0" lang="ar-SA" sz="1400">
                <a:solidFill>
                  <a:schemeClr val="tx1">
                    <a:lumMod val="75000"/>
                    <a:lumOff val="25000"/>
                  </a:schemeClr>
                </a:solidFill>
              </a:defRPr>
            </a:lvl1pPr>
            <a:lvl2pPr marL="457200" indent="0" algn="r" eaLnBrk="1" latinLnBrk="0" hangingPunct="1">
              <a:buNone/>
              <a:defRPr kumimoji="0" lang="ar-SA" sz="1200"/>
            </a:lvl2pPr>
            <a:lvl3pPr marL="914400" indent="0" algn="r" eaLnBrk="1" latinLnBrk="0" hangingPunct="1">
              <a:buNone/>
              <a:defRPr kumimoji="0" lang="ar-SA" sz="1000"/>
            </a:lvl3pPr>
            <a:lvl4pPr marL="1371600" indent="0" algn="r" eaLnBrk="1" latinLnBrk="0" hangingPunct="1">
              <a:buNone/>
              <a:defRPr kumimoji="0" lang="ar-SA" sz="900"/>
            </a:lvl4pPr>
            <a:lvl5pPr marL="1828800" indent="0" algn="r" eaLnBrk="1" latinLnBrk="0" hangingPunct="1">
              <a:buNone/>
              <a:defRPr kumimoji="0" lang="ar-SA" sz="900"/>
            </a:lvl5pPr>
            <a:lvl6pPr marL="2286000" indent="0" algn="r" eaLnBrk="1" latinLnBrk="0" hangingPunct="1">
              <a:buNone/>
              <a:defRPr kumimoji="0" lang="ar-SA" sz="900"/>
            </a:lvl6pPr>
            <a:lvl7pPr marL="2743200" indent="0" algn="r" eaLnBrk="1" latinLnBrk="0" hangingPunct="1">
              <a:buNone/>
              <a:defRPr kumimoji="0" lang="ar-SA" sz="900"/>
            </a:lvl7pPr>
            <a:lvl8pPr marL="3200400" indent="0" algn="r" eaLnBrk="1" latinLnBrk="0" hangingPunct="1">
              <a:buNone/>
              <a:defRPr kumimoji="0" lang="ar-SA" sz="900"/>
            </a:lvl8pPr>
            <a:lvl9pPr marL="3657600" indent="0" algn="r" eaLnBrk="1" latinLnBrk="0" hangingPunct="1">
              <a:buNone/>
              <a:defRPr kumimoji="0" lang="ar-SA"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lgn="r" eaLnBrk="1" latinLnBrk="0" hangingPunct="1">
              <a:defRPr kumimoji="0" lang="ar-SA">
                <a:solidFill>
                  <a:schemeClr val="bg1"/>
                </a:solidFill>
              </a:defRPr>
            </a:lvl1pPr>
          </a:lstStyle>
          <a:p>
            <a:pPr>
              <a:defRPr/>
            </a:pPr>
            <a:fld id="{2C0C6906-3904-465A-8D3A-ABB6C1A56EEF}" type="datetimeFigureOut">
              <a:rPr lang="he-IL"/>
              <a:pPr>
                <a:defRPr/>
              </a:pPr>
              <a:t>י"ב/כסלו/תשע"ה</a:t>
            </a:fld>
            <a:endParaRPr dirty="0"/>
          </a:p>
        </p:txBody>
      </p:sp>
      <p:sp>
        <p:nvSpPr>
          <p:cNvPr id="6" name="Footer Placeholder 5"/>
          <p:cNvSpPr>
            <a:spLocks noGrp="1"/>
          </p:cNvSpPr>
          <p:nvPr>
            <p:ph type="ftr" sz="quarter" idx="11"/>
          </p:nvPr>
        </p:nvSpPr>
        <p:spPr/>
        <p:txBody>
          <a:bodyPr/>
          <a:lstStyle>
            <a:lvl1pPr algn="r" eaLnBrk="1" latinLnBrk="0" hangingPunct="1">
              <a:defRPr kumimoji="0" lang="ar-SA">
                <a:solidFill>
                  <a:schemeClr val="bg1"/>
                </a:solidFill>
              </a:defRPr>
            </a:lvl1pPr>
          </a:lstStyle>
          <a:p>
            <a:pPr>
              <a:defRPr/>
            </a:pPr>
            <a:endParaRPr dirty="0"/>
          </a:p>
        </p:txBody>
      </p:sp>
      <p:sp>
        <p:nvSpPr>
          <p:cNvPr id="7" name="Slide Number Placeholder 6"/>
          <p:cNvSpPr>
            <a:spLocks noGrp="1"/>
          </p:cNvSpPr>
          <p:nvPr>
            <p:ph type="sldNum" sz="quarter" idx="12"/>
          </p:nvPr>
        </p:nvSpPr>
        <p:spPr/>
        <p:txBody>
          <a:bodyPr/>
          <a:lstStyle>
            <a:lvl1pPr algn="r" eaLnBrk="1" latinLnBrk="0" hangingPunct="1">
              <a:defRPr kumimoji="0" lang="ar-SA">
                <a:solidFill>
                  <a:schemeClr val="bg1"/>
                </a:solidFill>
              </a:defRPr>
            </a:lvl1pPr>
          </a:lstStyle>
          <a:p>
            <a:pPr>
              <a:defRPr/>
            </a:pPr>
            <a:fld id="{4CCA3796-65DD-43B2-A881-91A049C05485}" type="slidenum">
              <a:rPr/>
              <a:pPr>
                <a:defRPr/>
              </a:pPr>
              <a:t>‹#›</a:t>
            </a:fld>
            <a:endParaRP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a:srcRect l="2599" r="5875" b="5263"/>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1" anchor="ctr"/>
          <a:lstStyle>
            <a:lvl1pPr algn="r" rtl="0" eaLnBrk="1" fontAlgn="auto" latinLnBrk="0" hangingPunct="1">
              <a:spcBef>
                <a:spcPts val="0"/>
              </a:spcBef>
              <a:spcAft>
                <a:spcPts val="0"/>
              </a:spcAft>
              <a:defRPr kumimoji="0" lang="ar-SA" sz="1200">
                <a:solidFill>
                  <a:schemeClr val="tx1">
                    <a:tint val="75000"/>
                  </a:schemeClr>
                </a:solidFill>
                <a:latin typeface="+mn-lt"/>
                <a:cs typeface="+mn-cs"/>
              </a:defRPr>
            </a:lvl1pPr>
          </a:lstStyle>
          <a:p>
            <a:pPr>
              <a:defRPr/>
            </a:pPr>
            <a:fld id="{0388C617-4796-47FE-8124-04E52AFB5B04}" type="datetimeFigureOut">
              <a:rPr lang="he-IL"/>
              <a:pPr>
                <a:defRPr/>
              </a:pPr>
              <a:t>י"ב/כסלו/תשע"ה</a:t>
            </a:fld>
            <a:endParaRP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r" eaLnBrk="1" fontAlgn="auto" latinLnBrk="0" hangingPunct="1">
              <a:spcBef>
                <a:spcPts val="0"/>
              </a:spcBef>
              <a:spcAft>
                <a:spcPts val="0"/>
              </a:spcAft>
              <a:defRPr kumimoji="0" lang="ar-SA" sz="1200">
                <a:solidFill>
                  <a:schemeClr val="tx1">
                    <a:tint val="75000"/>
                  </a:schemeClr>
                </a:solidFill>
                <a:latin typeface="+mn-lt"/>
                <a:cs typeface="+mn-cs"/>
              </a:defRPr>
            </a:lvl1pPr>
          </a:lstStyle>
          <a:p>
            <a:pPr>
              <a:defRPr/>
            </a:pPr>
            <a:endParaRP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1" anchor="ctr"/>
          <a:lstStyle>
            <a:lvl1pPr algn="r" rtl="0" eaLnBrk="1" fontAlgn="auto" latinLnBrk="0" hangingPunct="1">
              <a:spcBef>
                <a:spcPts val="0"/>
              </a:spcBef>
              <a:spcAft>
                <a:spcPts val="0"/>
              </a:spcAft>
              <a:defRPr kumimoji="0" lang="ar-SA" sz="1200">
                <a:solidFill>
                  <a:schemeClr val="tx1">
                    <a:tint val="75000"/>
                  </a:schemeClr>
                </a:solidFill>
                <a:latin typeface="+mn-lt"/>
                <a:cs typeface="+mn-cs"/>
              </a:defRPr>
            </a:lvl1pPr>
          </a:lstStyle>
          <a:p>
            <a:pPr>
              <a:defRPr/>
            </a:pPr>
            <a:fld id="{38F4E3CD-D469-416D-8F80-15643AF49019}" type="slidenum">
              <a:rPr/>
              <a:pPr>
                <a:defRPr/>
              </a:pPr>
              <a:t>‹#›</a:t>
            </a:fld>
            <a:endParaRPr dirty="0"/>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r" rtl="1" eaLnBrk="0" fontAlgn="base" hangingPunct="0">
        <a:spcBef>
          <a:spcPct val="0"/>
        </a:spcBef>
        <a:spcAft>
          <a:spcPct val="0"/>
        </a:spcAft>
        <a:defRPr lang="ar-SA"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lang="ar-SA"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lang="ar-SA"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lang="ar-SA"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lang="ar-SA"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lang="ar-SA"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9pPr>
    </p:bodyStyle>
    <p:otherStyle>
      <a:defPPr>
        <a:defRPr kumimoji="0" lang="ar-SA"/>
      </a:defPPr>
      <a:lvl1pPr marL="0" algn="r" defTabSz="914400" rtl="1" eaLnBrk="1" latinLnBrk="0" hangingPunct="1">
        <a:defRPr kumimoji="0" lang="ar-SA" sz="1800" kern="1200">
          <a:solidFill>
            <a:schemeClr val="tx1"/>
          </a:solidFill>
          <a:latin typeface="+mn-lt"/>
          <a:ea typeface="+mn-ea"/>
          <a:cs typeface="+mn-cs"/>
        </a:defRPr>
      </a:lvl1pPr>
      <a:lvl2pPr marL="457200" algn="r" defTabSz="914400" rtl="1" eaLnBrk="1" latinLnBrk="0" hangingPunct="1">
        <a:defRPr kumimoji="0" lang="ar-SA" sz="1800" kern="1200">
          <a:solidFill>
            <a:schemeClr val="tx1"/>
          </a:solidFill>
          <a:latin typeface="+mn-lt"/>
          <a:ea typeface="+mn-ea"/>
          <a:cs typeface="+mn-cs"/>
        </a:defRPr>
      </a:lvl2pPr>
      <a:lvl3pPr marL="914400" algn="r" defTabSz="914400" rtl="1" eaLnBrk="1" latinLnBrk="0" hangingPunct="1">
        <a:defRPr kumimoji="0" lang="ar-SA" sz="1800" kern="1200">
          <a:solidFill>
            <a:schemeClr val="tx1"/>
          </a:solidFill>
          <a:latin typeface="+mn-lt"/>
          <a:ea typeface="+mn-ea"/>
          <a:cs typeface="+mn-cs"/>
        </a:defRPr>
      </a:lvl3pPr>
      <a:lvl4pPr marL="1371600" algn="r" defTabSz="914400" rtl="1" eaLnBrk="1" latinLnBrk="0" hangingPunct="1">
        <a:defRPr kumimoji="0" lang="ar-SA" sz="1800" kern="1200">
          <a:solidFill>
            <a:schemeClr val="tx1"/>
          </a:solidFill>
          <a:latin typeface="+mn-lt"/>
          <a:ea typeface="+mn-ea"/>
          <a:cs typeface="+mn-cs"/>
        </a:defRPr>
      </a:lvl4pPr>
      <a:lvl5pPr marL="1828800" algn="r" defTabSz="914400" rtl="1" eaLnBrk="1" latinLnBrk="0" hangingPunct="1">
        <a:defRPr kumimoji="0" lang="ar-SA" sz="1800" kern="1200">
          <a:solidFill>
            <a:schemeClr val="tx1"/>
          </a:solidFill>
          <a:latin typeface="+mn-lt"/>
          <a:ea typeface="+mn-ea"/>
          <a:cs typeface="+mn-cs"/>
        </a:defRPr>
      </a:lvl5pPr>
      <a:lvl6pPr marL="2286000" algn="r" defTabSz="914400" rtl="1" eaLnBrk="1" latinLnBrk="0" hangingPunct="1">
        <a:defRPr kumimoji="0" lang="ar-SA" sz="1800" kern="1200">
          <a:solidFill>
            <a:schemeClr val="tx1"/>
          </a:solidFill>
          <a:latin typeface="+mn-lt"/>
          <a:ea typeface="+mn-ea"/>
          <a:cs typeface="+mn-cs"/>
        </a:defRPr>
      </a:lvl6pPr>
      <a:lvl7pPr marL="2743200" algn="r" defTabSz="914400" rtl="1" eaLnBrk="1" latinLnBrk="0" hangingPunct="1">
        <a:defRPr kumimoji="0" lang="ar-SA" sz="1800" kern="1200">
          <a:solidFill>
            <a:schemeClr val="tx1"/>
          </a:solidFill>
          <a:latin typeface="+mn-lt"/>
          <a:ea typeface="+mn-ea"/>
          <a:cs typeface="+mn-cs"/>
        </a:defRPr>
      </a:lvl7pPr>
      <a:lvl8pPr marL="3200400" algn="r" defTabSz="914400" rtl="1" eaLnBrk="1" latinLnBrk="0" hangingPunct="1">
        <a:defRPr kumimoji="0" lang="ar-SA" sz="1800" kern="1200">
          <a:solidFill>
            <a:schemeClr val="tx1"/>
          </a:solidFill>
          <a:latin typeface="+mn-lt"/>
          <a:ea typeface="+mn-ea"/>
          <a:cs typeface="+mn-cs"/>
        </a:defRPr>
      </a:lvl8pPr>
      <a:lvl9pPr marL="3657600" algn="r" defTabSz="914400" rtl="1" eaLnBrk="1" latinLnBrk="0" hangingPunct="1">
        <a:defRPr kumimoji="0" lang="ar-SA"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0.png"/><Relationship Id="rId4" Type="http://schemas.openxmlformats.org/officeDocument/2006/relationships/image" Target="../media/image2.jpe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hyperlink" Target="https://www.dropbox.com/sh/hpi1zym7l8j3fqz/im5guhyxXr/shutterstock_63330601.jpg" TargetMode="External"/><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178" y="1237380"/>
            <a:ext cx="8957822" cy="1183508"/>
          </a:xfrm>
        </p:spPr>
        <p:txBody>
          <a:bodyPr rtlCol="1">
            <a:normAutofit/>
          </a:bodyPr>
          <a:lstStyle/>
          <a:p>
            <a:pPr algn="ctr" fontAlgn="auto">
              <a:spcAft>
                <a:spcPts val="0"/>
              </a:spcAft>
              <a:defRPr/>
            </a:pPr>
            <a:r>
              <a:rPr lang="he-IL" sz="5400" dirty="0" smtClean="0">
                <a:solidFill>
                  <a:srgbClr val="C00000"/>
                </a:solidFill>
                <a:latin typeface="Guttman Yad-Brush" pitchFamily="2" charset="-79"/>
                <a:cs typeface="+mn-cs"/>
              </a:rPr>
              <a:t>שיטות איבחון למחלות לב</a:t>
            </a:r>
            <a:endParaRPr sz="5400" dirty="0">
              <a:solidFill>
                <a:srgbClr val="C00000"/>
              </a:solidFill>
              <a:latin typeface="Guttman Yad-Brush" pitchFamily="2" charset="-79"/>
              <a:cs typeface="+mn-cs"/>
            </a:endParaRPr>
          </a:p>
        </p:txBody>
      </p:sp>
      <p:sp>
        <p:nvSpPr>
          <p:cNvPr id="4" name="מלבן 3"/>
          <p:cNvSpPr/>
          <p:nvPr/>
        </p:nvSpPr>
        <p:spPr>
          <a:xfrm>
            <a:off x="5077965" y="260350"/>
            <a:ext cx="341760" cy="769441"/>
          </a:xfrm>
          <a:prstGeom prst="rect">
            <a:avLst/>
          </a:prstGeom>
        </p:spPr>
        <p:txBody>
          <a:bodyPr wrap="none">
            <a:spAutoFit/>
          </a:bodyPr>
          <a:lstStyle/>
          <a:p>
            <a:pPr rtl="0" fontAlgn="auto">
              <a:spcBef>
                <a:spcPts val="0"/>
              </a:spcBef>
              <a:spcAft>
                <a:spcPts val="0"/>
              </a:spcAft>
              <a:defRPr/>
            </a:pPr>
            <a:r>
              <a:rPr lang="he-IL" sz="4400" b="1" dirty="0" smtClean="0">
                <a:solidFill>
                  <a:srgbClr val="990033"/>
                </a:solidFill>
                <a:effectLst>
                  <a:outerShdw blurRad="38100" dist="38100" dir="2700000" algn="tl">
                    <a:srgbClr val="000000"/>
                  </a:outerShdw>
                </a:effectLst>
                <a:latin typeface="+mn-lt"/>
                <a:cs typeface="+mn-cs"/>
              </a:rPr>
              <a:t> </a:t>
            </a:r>
            <a:endParaRPr lang="he-IL" sz="4400" dirty="0">
              <a:latin typeface="+mn-lt"/>
              <a:cs typeface="+mn-cs"/>
            </a:endParaRPr>
          </a:p>
        </p:txBody>
      </p:sp>
      <p:pic>
        <p:nvPicPr>
          <p:cNvPr id="18435" name="Picture 2"/>
          <p:cNvPicPr>
            <a:picLocks noChangeAspect="1" noChangeArrowheads="1"/>
          </p:cNvPicPr>
          <p:nvPr/>
        </p:nvPicPr>
        <p:blipFill>
          <a:blip r:embed="rId3"/>
          <a:srcRect/>
          <a:stretch>
            <a:fillRect/>
          </a:stretch>
        </p:blipFill>
        <p:spPr bwMode="auto">
          <a:xfrm>
            <a:off x="223813" y="5009149"/>
            <a:ext cx="1746567" cy="158820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13" y="260350"/>
            <a:ext cx="3543300" cy="97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2286000" y="2828836"/>
            <a:ext cx="531033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smtClean="0">
              <a:ln>
                <a:noFill/>
              </a:ln>
              <a:solidFill>
                <a:sysClr val="windowText" lastClr="000000"/>
              </a:solidFill>
              <a:effectLst/>
              <a:uLnTx/>
              <a:uFillTx/>
            </a:endParaRPr>
          </a:p>
        </p:txBody>
      </p:sp>
      <p:sp>
        <p:nvSpPr>
          <p:cNvPr id="7" name="TextBox 6"/>
          <p:cNvSpPr txBox="1"/>
          <p:nvPr/>
        </p:nvSpPr>
        <p:spPr>
          <a:xfrm>
            <a:off x="2123728" y="5945822"/>
            <a:ext cx="6840761" cy="800219"/>
          </a:xfrm>
          <a:prstGeom prst="rect">
            <a:avLst/>
          </a:prstGeom>
          <a:noFill/>
        </p:spPr>
        <p:txBody>
          <a:bodyPr wrap="square" rtlCol="1">
            <a:spAutoFit/>
          </a:bodyPr>
          <a:lstStyle/>
          <a:p>
            <a:pPr lvl="0"/>
            <a:r>
              <a:rPr lang="he-IL" sz="2800" b="1" kern="0" dirty="0">
                <a:solidFill>
                  <a:srgbClr val="C00000"/>
                </a:solidFill>
                <a:latin typeface="Calibri"/>
                <a:cs typeface="Times New Roman"/>
              </a:rPr>
              <a:t>"</a:t>
            </a:r>
            <a:r>
              <a:rPr lang="he-IL" sz="2800" b="1" kern="0" dirty="0">
                <a:solidFill>
                  <a:srgbClr val="C00000"/>
                </a:solidFill>
                <a:latin typeface="Guttman Yad-Brush" pitchFamily="2" charset="-79"/>
                <a:cs typeface="Guttman Yad-Brush" pitchFamily="2" charset="-79"/>
              </a:rPr>
              <a:t>הלב שלי</a:t>
            </a:r>
            <a:r>
              <a:rPr lang="he-IL" sz="2800" b="1" kern="0" dirty="0">
                <a:solidFill>
                  <a:srgbClr val="C00000"/>
                </a:solidFill>
                <a:latin typeface="Calibri"/>
                <a:cs typeface="Times New Roman"/>
              </a:rPr>
              <a:t>" - תוכנית קידום בריאות לילדי ישראל</a:t>
            </a:r>
            <a:endParaRPr lang="he-IL" sz="2800" kern="0" dirty="0">
              <a:solidFill>
                <a:srgbClr val="C00000"/>
              </a:solidFill>
            </a:endParaRPr>
          </a:p>
          <a:p>
            <a:endParaRPr lang="he-IL" dirty="0"/>
          </a:p>
        </p:txBody>
      </p:sp>
      <p:sp>
        <p:nvSpPr>
          <p:cNvPr id="6" name="TextBox 5"/>
          <p:cNvSpPr txBox="1"/>
          <p:nvPr/>
        </p:nvSpPr>
        <p:spPr>
          <a:xfrm>
            <a:off x="1475656" y="3933056"/>
            <a:ext cx="4068452" cy="954107"/>
          </a:xfrm>
          <a:prstGeom prst="rect">
            <a:avLst/>
          </a:prstGeom>
          <a:noFill/>
        </p:spPr>
        <p:txBody>
          <a:bodyPr wrap="square" rtlCol="1">
            <a:spAutoFit/>
          </a:bodyPr>
          <a:lstStyle/>
          <a:p>
            <a:r>
              <a:rPr lang="he-IL" sz="2800" b="1" dirty="0" smtClean="0">
                <a:solidFill>
                  <a:srgbClr val="FF0000"/>
                </a:solidFill>
                <a:latin typeface="Times New Roman" panose="02020603050405020304" pitchFamily="18" charset="0"/>
                <a:cs typeface="Times New Roman" panose="02020603050405020304" pitchFamily="18" charset="0"/>
              </a:rPr>
              <a:t>פרופ' אילן גולדנברג</a:t>
            </a:r>
          </a:p>
          <a:p>
            <a:r>
              <a:rPr lang="he-IL" sz="2800" b="1" dirty="0" smtClean="0">
                <a:solidFill>
                  <a:srgbClr val="FF0000"/>
                </a:solidFill>
                <a:latin typeface="Times New Roman" panose="02020603050405020304" pitchFamily="18" charset="0"/>
                <a:cs typeface="Times New Roman" panose="02020603050405020304" pitchFamily="18" charset="0"/>
              </a:rPr>
              <a:t> מומחה למחלות לב</a:t>
            </a:r>
            <a:endParaRPr lang="he-IL" sz="2800" b="1" dirty="0">
              <a:solidFill>
                <a:srgbClr val="FF0000"/>
              </a:solidFill>
              <a:latin typeface="Times New Roman" panose="02020603050405020304" pitchFamily="18" charset="0"/>
              <a:cs typeface="Times New Roman" panose="02020603050405020304" pitchFamily="18" charset="0"/>
            </a:endParaRPr>
          </a:p>
        </p:txBody>
      </p:sp>
      <p:pic>
        <p:nvPicPr>
          <p:cNvPr id="6146" name="dbcd5b70-40b3-4ac7-aef7-0b34d65bcac2" descr="35DB606D-2EDD-45E6-B4CD-D8ABADF4BC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990683"/>
            <a:ext cx="2841559" cy="189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dirty="0">
                <a:solidFill>
                  <a:srgbClr val="990033"/>
                </a:solidFill>
                <a:cs typeface="+mn-cs"/>
              </a:rPr>
              <a:t>מהו מיפוי לב ?</a:t>
            </a:r>
            <a:endParaRPr lang="en-US" b="1" dirty="0">
              <a:solidFill>
                <a:srgbClr val="990033"/>
              </a:solidFill>
              <a:cs typeface="+mn-cs"/>
            </a:endParaRPr>
          </a:p>
        </p:txBody>
      </p:sp>
      <p:sp>
        <p:nvSpPr>
          <p:cNvPr id="3075" name="Rectangle 3"/>
          <p:cNvSpPr>
            <a:spLocks noGrp="1" noChangeArrowheads="1"/>
          </p:cNvSpPr>
          <p:nvPr>
            <p:ph type="body" idx="1"/>
          </p:nvPr>
        </p:nvSpPr>
        <p:spPr>
          <a:xfrm>
            <a:off x="457200" y="1125538"/>
            <a:ext cx="8229600" cy="4525962"/>
          </a:xfrm>
        </p:spPr>
        <p:txBody>
          <a:bodyPr rtlCol="1">
            <a:normAutofit/>
          </a:bodyPr>
          <a:lstStyle/>
          <a:p>
            <a:pPr fontAlgn="auto">
              <a:spcAft>
                <a:spcPts val="0"/>
              </a:spcAft>
              <a:buFont typeface="Arial" pitchFamily="34" charset="0"/>
              <a:buChar char="•"/>
              <a:defRPr/>
            </a:pPr>
            <a:r>
              <a:rPr lang="he-IL" sz="2400" b="1" dirty="0"/>
              <a:t>מיפוי הלב היא בדיקת הדמיה המאפשרת הערכה של זרימת הדם לשריר הלב, ותפקוד הלב, במנוחה ובמאמץ. הבדיקה מספקת מידע ברמת דיוק גבוהה על קיומן של </a:t>
            </a:r>
            <a:r>
              <a:rPr lang="he-IL" sz="2400" b="1" dirty="0" smtClean="0"/>
              <a:t>הצירויות </a:t>
            </a:r>
            <a:r>
              <a:rPr lang="he-IL" sz="2400" b="1" dirty="0"/>
              <a:t>בעורקים הכליליים, הגורמות להפרעה בזרימת הדם. הבדיקה מתבצעת תוך שימוש בחומר סימון רדיואקטיבי הנקלט ע"י שריר הלב, ומצולם במצלמה גרעינית מיוחדת. </a:t>
            </a:r>
            <a:br>
              <a:rPr lang="he-IL" sz="2400" b="1" dirty="0"/>
            </a:br>
            <a:endParaRPr lang="en-US" sz="2400" b="1" dirty="0"/>
          </a:p>
        </p:txBody>
      </p:sp>
      <p:sp>
        <p:nvSpPr>
          <p:cNvPr id="28676" name="Rectangle 8"/>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sp>
        <p:nvSpPr>
          <p:cNvPr id="28677" name="Rectangle 9"/>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sp>
        <p:nvSpPr>
          <p:cNvPr id="28678" name="Rectangle 10"/>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sp>
        <p:nvSpPr>
          <p:cNvPr id="28679" name="Rectangle 11"/>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pic>
        <p:nvPicPr>
          <p:cNvPr id="1026" name="Picture 2" descr="http://heart.sheba.co.il/sites/shebaheart/_media/mediabank/396_mb_file_98b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01008"/>
            <a:ext cx="3821261" cy="265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dirty="0">
                <a:solidFill>
                  <a:srgbClr val="990033"/>
                </a:solidFill>
                <a:cs typeface="+mn-cs"/>
              </a:rPr>
              <a:t>בדיקת </a:t>
            </a:r>
            <a:r>
              <a:rPr lang="en-US" sz="3600" b="1" dirty="0">
                <a:solidFill>
                  <a:srgbClr val="990033"/>
                </a:solidFill>
                <a:cs typeface="+mn-cs"/>
              </a:rPr>
              <a:t>CT</a:t>
            </a:r>
            <a:r>
              <a:rPr lang="he-IL" b="1" dirty="0">
                <a:solidFill>
                  <a:srgbClr val="990033"/>
                </a:solidFill>
                <a:cs typeface="+mn-cs"/>
              </a:rPr>
              <a:t> של הלב</a:t>
            </a:r>
            <a:endParaRPr lang="en-US" b="1" dirty="0">
              <a:solidFill>
                <a:srgbClr val="990033"/>
              </a:solidFill>
              <a:cs typeface="+mn-cs"/>
            </a:endParaRPr>
          </a:p>
        </p:txBody>
      </p:sp>
      <p:sp>
        <p:nvSpPr>
          <p:cNvPr id="29698" name="Rectangle 3"/>
          <p:cNvSpPr>
            <a:spLocks noGrp="1" noChangeArrowheads="1"/>
          </p:cNvSpPr>
          <p:nvPr>
            <p:ph type="body" idx="1"/>
          </p:nvPr>
        </p:nvSpPr>
        <p:spPr>
          <a:xfrm>
            <a:off x="457200" y="1052513"/>
            <a:ext cx="8229600" cy="4525962"/>
          </a:xfrm>
        </p:spPr>
        <p:txBody>
          <a:bodyPr/>
          <a:lstStyle/>
          <a:p>
            <a:r>
              <a:rPr lang="he-IL" sz="2400" b="1" dirty="0" smtClean="0">
                <a:solidFill>
                  <a:srgbClr val="474747"/>
                </a:solidFill>
              </a:rPr>
              <a:t>זו בדיקה לא פולשנית (ללא החדרת צנתר לתוך הלב), המאפשרת להדגים את דופן העורקים המספקים את הלב ולאבחן אפילו הצירויות עדינות, עוד לפני שניתן לזהותן אפילו בצנתור, וכל זאת בפעולה פשוטה ומהירה שנמשכת פחות מעשר דקות</a:t>
            </a:r>
            <a:r>
              <a:rPr lang="he-IL" b="1" dirty="0" smtClean="0">
                <a:solidFill>
                  <a:srgbClr val="474747"/>
                </a:solidFill>
              </a:rPr>
              <a:t>.</a:t>
            </a:r>
            <a:r>
              <a:rPr lang="he-IL" dirty="0" smtClean="0">
                <a:solidFill>
                  <a:srgbClr val="474747"/>
                </a:solidFill>
              </a:rPr>
              <a:t> </a:t>
            </a:r>
            <a:endParaRPr lang="en-US" dirty="0" smtClean="0">
              <a:solidFill>
                <a:srgbClr val="474747"/>
              </a:solidFill>
              <a:cs typeface="Arial" charset="0"/>
            </a:endParaRPr>
          </a:p>
        </p:txBody>
      </p:sp>
      <p:pic>
        <p:nvPicPr>
          <p:cNvPr id="10243" name="5c81cf30-908a-47ee-9abf-64210e10c4fc" descr="5473A2E7-2473-4462-A544-BD04E6E443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68960"/>
            <a:ext cx="4256111" cy="28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a:solidFill>
                  <a:srgbClr val="990033"/>
                </a:solidFill>
                <a:cs typeface="+mn-cs"/>
              </a:rPr>
              <a:t>בדיקת </a:t>
            </a:r>
            <a:r>
              <a:rPr lang="en-US" b="1">
                <a:solidFill>
                  <a:srgbClr val="990033"/>
                </a:solidFill>
                <a:cs typeface="+mn-cs"/>
              </a:rPr>
              <a:t>MRI</a:t>
            </a:r>
            <a:r>
              <a:rPr lang="he-IL" b="1">
                <a:solidFill>
                  <a:srgbClr val="990033"/>
                </a:solidFill>
                <a:cs typeface="+mn-cs"/>
              </a:rPr>
              <a:t> של הלב</a:t>
            </a:r>
            <a:endParaRPr lang="en-US" b="1">
              <a:solidFill>
                <a:srgbClr val="990033"/>
              </a:solidFill>
              <a:cs typeface="+mn-cs"/>
            </a:endParaRPr>
          </a:p>
        </p:txBody>
      </p:sp>
      <p:sp>
        <p:nvSpPr>
          <p:cNvPr id="23555" name="Rectangle 3"/>
          <p:cNvSpPr>
            <a:spLocks noGrp="1" noChangeArrowheads="1"/>
          </p:cNvSpPr>
          <p:nvPr>
            <p:ph type="body" idx="1"/>
          </p:nvPr>
        </p:nvSpPr>
        <p:spPr>
          <a:xfrm>
            <a:off x="457200" y="981075"/>
            <a:ext cx="8229600" cy="4525963"/>
          </a:xfrm>
        </p:spPr>
        <p:txBody>
          <a:bodyPr>
            <a:normAutofit/>
          </a:bodyPr>
          <a:lstStyle/>
          <a:p>
            <a:r>
              <a:rPr lang="he-IL" sz="2400" b="1" smtClean="0">
                <a:solidFill>
                  <a:srgbClr val="474747"/>
                </a:solidFill>
              </a:rPr>
              <a:t>בדיקת </a:t>
            </a:r>
            <a:r>
              <a:rPr lang="en-US" sz="2400" b="1" smtClean="0">
                <a:solidFill>
                  <a:srgbClr val="474747"/>
                </a:solidFill>
                <a:cs typeface="Arial" charset="0"/>
              </a:rPr>
              <a:t>MRI</a:t>
            </a:r>
            <a:r>
              <a:rPr lang="he-IL" sz="2400" b="1" smtClean="0">
                <a:solidFill>
                  <a:srgbClr val="474747"/>
                </a:solidFill>
              </a:rPr>
              <a:t> של הלב (עם הזרקת חומר ניגוד), מאפשרת הסתכלות ברורה ואיכותית על תפקוד חדרי הלב. הבדיקה מאפשרת לחשב את תפקוד. </a:t>
            </a:r>
            <a:r>
              <a:rPr lang="he-IL" sz="2400" b="1" smtClean="0">
                <a:solidFill>
                  <a:schemeClr val="tx1"/>
                </a:solidFill>
              </a:rPr>
              <a:t>מדובר בבדיקה חדשנית ויקרה אשר עדיין לא נכנסה באופן שוטף לשימוש נרחב בכל בתי החולים.</a:t>
            </a:r>
            <a:endParaRPr lang="en-US" sz="2400" smtClean="0">
              <a:solidFill>
                <a:schemeClr val="tx1"/>
              </a:solidFill>
              <a:cs typeface="Arial" charset="0"/>
            </a:endParaRPr>
          </a:p>
          <a:p>
            <a:endParaRPr lang="en-US" sz="2400" smtClean="0">
              <a:solidFill>
                <a:srgbClr val="474747"/>
              </a:solidFill>
              <a:cs typeface="Arial"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24944"/>
            <a:ext cx="4206125" cy="280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a:solidFill>
                  <a:srgbClr val="990033"/>
                </a:solidFill>
                <a:cs typeface="+mn-cs"/>
              </a:rPr>
              <a:t>צנתור לב</a:t>
            </a:r>
            <a:endParaRPr lang="en-US" b="1">
              <a:solidFill>
                <a:srgbClr val="990033"/>
              </a:solidFill>
              <a:cs typeface="+mn-cs"/>
            </a:endParaRPr>
          </a:p>
        </p:txBody>
      </p:sp>
      <p:sp>
        <p:nvSpPr>
          <p:cNvPr id="22539" name="Rectangle 11"/>
          <p:cNvSpPr>
            <a:spLocks noGrp="1" noChangeArrowheads="1"/>
          </p:cNvSpPr>
          <p:nvPr>
            <p:ph type="body" idx="1"/>
          </p:nvPr>
        </p:nvSpPr>
        <p:spPr>
          <a:xfrm flipV="1">
            <a:off x="457200" y="1600200"/>
            <a:ext cx="8229600" cy="4525963"/>
          </a:xfrm>
        </p:spPr>
        <p:txBody>
          <a:bodyPr rtlCol="1">
            <a:normAutofit/>
          </a:bodyPr>
          <a:lstStyle/>
          <a:p>
            <a:pPr fontAlgn="auto">
              <a:spcAft>
                <a:spcPts val="0"/>
              </a:spcAft>
              <a:buFont typeface="Arial" pitchFamily="34" charset="0"/>
              <a:buChar char="•"/>
              <a:defRPr/>
            </a:pPr>
            <a:r>
              <a:rPr lang="he-IL"/>
              <a:t/>
            </a:r>
            <a:br>
              <a:rPr lang="he-IL"/>
            </a:br>
            <a:endParaRPr lang="en-US"/>
          </a:p>
        </p:txBody>
      </p:sp>
      <p:sp>
        <p:nvSpPr>
          <p:cNvPr id="31748" name="Rectangle 12"/>
          <p:cNvSpPr>
            <a:spLocks noChangeArrowheads="1"/>
          </p:cNvSpPr>
          <p:nvPr/>
        </p:nvSpPr>
        <p:spPr bwMode="auto">
          <a:xfrm>
            <a:off x="1692275" y="1065213"/>
            <a:ext cx="7127875" cy="2466975"/>
          </a:xfrm>
          <a:prstGeom prst="rect">
            <a:avLst/>
          </a:prstGeom>
          <a:noFill/>
          <a:ln w="9525">
            <a:noFill/>
            <a:miter lim="800000"/>
            <a:headEnd/>
            <a:tailEnd/>
          </a:ln>
        </p:spPr>
        <p:txBody>
          <a:bodyPr anchor="ctr">
            <a:spAutoFit/>
          </a:bodyPr>
          <a:lstStyle/>
          <a:p>
            <a:pPr rtl="0"/>
            <a:r>
              <a:rPr lang="he-IL" sz="2400" b="1" dirty="0">
                <a:latin typeface="Calibri" pitchFamily="34" charset="0"/>
              </a:rPr>
              <a:t>צנתור זו בדיקה אבחונית שנותנת מידע על העורקים הכליליים. במהלכה, ניתן לעבור לטיפול בהיצרות, אם קיימת, באמצעות בלון וסטנט. הבלון מרחיב את העורק והסטנט נשתל לתמיכה. במיעוט המקרים (פחות מכ-5%) לא ניתן לשים סטנט ואז משתמשים רק בבלון.</a:t>
            </a:r>
            <a:br>
              <a:rPr lang="he-IL" sz="2400" b="1" dirty="0">
                <a:latin typeface="Calibri" pitchFamily="34" charset="0"/>
              </a:rPr>
            </a:br>
            <a:r>
              <a:rPr lang="he-IL" dirty="0">
                <a:latin typeface="Calibri" pitchFamily="34" charset="0"/>
              </a:rPr>
              <a:t/>
            </a:r>
            <a:br>
              <a:rPr lang="he-IL" dirty="0">
                <a:latin typeface="Calibri" pitchFamily="34" charset="0"/>
              </a:rPr>
            </a:br>
            <a:endParaRPr lang="he-IL" dirty="0">
              <a:latin typeface="Calibri" pitchFamily="34" charset="0"/>
            </a:endParaRPr>
          </a:p>
        </p:txBody>
      </p:sp>
      <p:pic>
        <p:nvPicPr>
          <p:cNvPr id="2050" name="b5463360-3761-4b9d-8ab4-46b5be7dd913" descr="28822CF0-4F97-4368-B561-7D34D5970C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428999"/>
            <a:ext cx="4464496" cy="26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6a94423-9e11-4b43-976e-e7a7932d7613" descr="5775872C-0C8C-4A8E-AEEF-482339B211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140968"/>
            <a:ext cx="3200258" cy="297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dirty="0">
                <a:solidFill>
                  <a:srgbClr val="990033"/>
                </a:solidFill>
                <a:cs typeface="+mn-cs"/>
              </a:rPr>
              <a:t>ניתוח מעקפים</a:t>
            </a:r>
            <a:endParaRPr lang="en-US" b="1" dirty="0">
              <a:solidFill>
                <a:srgbClr val="990033"/>
              </a:solidFill>
              <a:cs typeface="+mn-cs"/>
            </a:endParaRPr>
          </a:p>
        </p:txBody>
      </p:sp>
      <p:sp>
        <p:nvSpPr>
          <p:cNvPr id="32770" name="Rectangle 13"/>
          <p:cNvSpPr>
            <a:spLocks noChangeArrowheads="1"/>
          </p:cNvSpPr>
          <p:nvPr/>
        </p:nvSpPr>
        <p:spPr bwMode="auto">
          <a:xfrm>
            <a:off x="827088" y="1125538"/>
            <a:ext cx="7777162" cy="1552575"/>
          </a:xfrm>
          <a:prstGeom prst="rect">
            <a:avLst/>
          </a:prstGeom>
          <a:noFill/>
          <a:ln w="9525">
            <a:noFill/>
            <a:miter lim="800000"/>
            <a:headEnd/>
            <a:tailEnd/>
          </a:ln>
        </p:spPr>
        <p:txBody>
          <a:bodyPr anchor="ctr">
            <a:spAutoFit/>
          </a:bodyPr>
          <a:lstStyle/>
          <a:p>
            <a:pPr rtl="0"/>
            <a:r>
              <a:rPr lang="he-IL" sz="2400" b="1" dirty="0">
                <a:latin typeface="Calibri" pitchFamily="34" charset="0"/>
              </a:rPr>
              <a:t>הניתוח נועד ליצור מסלול חלופי לזרימת הדם אל הלב במקום כלי דם שנסתם. מדובר בהליך כירורגי ממושך, במהלכו נעצרת פעילות הלב באופן זמני. המעקפים החדשים נותרים פתוחים ותקינים במשך שנים רבות.</a:t>
            </a:r>
            <a:endParaRPr lang="he-IL" b="1" dirty="0">
              <a:latin typeface="Calibri" pitchFamily="34" charset="0"/>
            </a:endParaRPr>
          </a:p>
        </p:txBody>
      </p:sp>
      <p:sp>
        <p:nvSpPr>
          <p:cNvPr id="32771" name="Rectangle 16"/>
          <p:cNvSpPr>
            <a:spLocks noChangeArrowheads="1"/>
          </p:cNvSpPr>
          <p:nvPr/>
        </p:nvSpPr>
        <p:spPr bwMode="auto">
          <a:xfrm>
            <a:off x="2555875" y="3644900"/>
            <a:ext cx="3887788" cy="366713"/>
          </a:xfrm>
          <a:prstGeom prst="rect">
            <a:avLst/>
          </a:prstGeom>
          <a:noFill/>
          <a:ln w="9525">
            <a:noFill/>
            <a:miter lim="800000"/>
            <a:headEnd/>
            <a:tailEnd/>
          </a:ln>
        </p:spPr>
        <p:txBody>
          <a:bodyPr anchor="ctr">
            <a:spAutoFit/>
          </a:bodyPr>
          <a:lstStyle/>
          <a:p>
            <a:pPr rtl="0"/>
            <a:endParaRPr lang="he-IL">
              <a:latin typeface="Calibri" pitchFamily="34" charset="0"/>
            </a:endParaRPr>
          </a:p>
        </p:txBody>
      </p:sp>
      <p:pic>
        <p:nvPicPr>
          <p:cNvPr id="1026" name="a9df1c9b-03e5-4d75-b442-4591542e1b44" descr="BF139EB1-E18E-4C8D-A472-AA6F6B71D5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212976"/>
            <a:ext cx="4010809" cy="267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 name="Rectangle 2"/>
          <p:cNvSpPr txBox="1">
            <a:spLocks noChangeArrowheads="1"/>
          </p:cNvSpPr>
          <p:nvPr/>
        </p:nvSpPr>
        <p:spPr>
          <a:xfrm>
            <a:off x="233363" y="-26988"/>
            <a:ext cx="8404225" cy="685801"/>
          </a:xfrm>
          <a:prstGeom prst="rect">
            <a:avLst/>
          </a:prstGeom>
        </p:spPr>
        <p:txBody>
          <a:bodyPr/>
          <a:lstStyle>
            <a:lvl1pPr algn="r" defTabSz="914400" rtl="1" eaLnBrk="1" latinLnBrk="0" hangingPunct="1">
              <a:spcBef>
                <a:spcPct val="0"/>
              </a:spcBef>
              <a:buNone/>
              <a:defRPr kumimoji="0" lang="ar-SA" sz="4400" kern="1200">
                <a:solidFill>
                  <a:schemeClr val="tx1"/>
                </a:solidFill>
                <a:latin typeface="+mj-lt"/>
                <a:ea typeface="+mj-ea"/>
                <a:cs typeface="+mj-cs"/>
              </a:defRPr>
            </a:lvl1pPr>
          </a:lstStyle>
          <a:p>
            <a:pPr fontAlgn="auto">
              <a:spcAft>
                <a:spcPts val="0"/>
              </a:spcAft>
              <a:defRPr/>
            </a:pPr>
            <a:r>
              <a:rPr lang="he-IL" b="1" dirty="0" smtClean="0">
                <a:solidFill>
                  <a:srgbClr val="FFFF00"/>
                </a:solidFill>
                <a:cs typeface="+mn-cs"/>
              </a:rPr>
              <a:t>כיצד נתן להימנע </a:t>
            </a:r>
          </a:p>
          <a:p>
            <a:pPr fontAlgn="auto">
              <a:spcAft>
                <a:spcPts val="0"/>
              </a:spcAft>
              <a:defRPr/>
            </a:pPr>
            <a:r>
              <a:rPr lang="he-IL" b="1" dirty="0" smtClean="0">
                <a:solidFill>
                  <a:srgbClr val="FFFF00"/>
                </a:solidFill>
                <a:cs typeface="+mn-cs"/>
              </a:rPr>
              <a:t>ממחלת לב?</a:t>
            </a:r>
            <a:endParaRPr lang="en-US" b="1" dirty="0">
              <a:solidFill>
                <a:srgbClr val="FFFF00"/>
              </a:solidFill>
              <a:cs typeface="+mn-cs"/>
            </a:endParaRPr>
          </a:p>
        </p:txBody>
      </p:sp>
      <p:sp>
        <p:nvSpPr>
          <p:cNvPr id="33795" name="Rectangle 3"/>
          <p:cNvSpPr txBox="1">
            <a:spLocks noChangeArrowheads="1"/>
          </p:cNvSpPr>
          <p:nvPr/>
        </p:nvSpPr>
        <p:spPr bwMode="auto">
          <a:xfrm>
            <a:off x="4213225" y="1922974"/>
            <a:ext cx="4930775" cy="4468813"/>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he-IL" sz="2400" b="1" dirty="0">
                <a:solidFill>
                  <a:schemeClr val="bg1"/>
                </a:solidFill>
                <a:latin typeface="Calibri" pitchFamily="34" charset="0"/>
              </a:rPr>
              <a:t>תהליך טרשת העורקים מתרחש לאורך כל  החיים</a:t>
            </a:r>
            <a:r>
              <a:rPr lang="he-IL" sz="2400" b="1" dirty="0" smtClean="0">
                <a:solidFill>
                  <a:schemeClr val="bg1"/>
                </a:solidFill>
                <a:latin typeface="Calibri" pitchFamily="34" charset="0"/>
              </a:rPr>
              <a:t>, ומתחיל </a:t>
            </a:r>
            <a:r>
              <a:rPr lang="he-IL" sz="2400" b="1" dirty="0">
                <a:solidFill>
                  <a:schemeClr val="bg1"/>
                </a:solidFill>
                <a:latin typeface="Calibri" pitchFamily="34" charset="0"/>
              </a:rPr>
              <a:t>כבר בילדות.</a:t>
            </a:r>
          </a:p>
          <a:p>
            <a:pPr marL="342900" indent="-342900">
              <a:lnSpc>
                <a:spcPct val="90000"/>
              </a:lnSpc>
              <a:spcBef>
                <a:spcPct val="20000"/>
              </a:spcBef>
              <a:buFont typeface="Arial" charset="0"/>
              <a:buChar char="•"/>
            </a:pPr>
            <a:r>
              <a:rPr lang="he-IL" sz="2400" b="1" dirty="0">
                <a:solidFill>
                  <a:schemeClr val="bg1"/>
                </a:solidFill>
                <a:latin typeface="Calibri" pitchFamily="34" charset="0"/>
              </a:rPr>
              <a:t>אורח </a:t>
            </a:r>
            <a:r>
              <a:rPr lang="he-IL" sz="2400" b="1" dirty="0" smtClean="0">
                <a:solidFill>
                  <a:schemeClr val="bg1"/>
                </a:solidFill>
                <a:latin typeface="Calibri" pitchFamily="34" charset="0"/>
              </a:rPr>
              <a:t>חיים </a:t>
            </a:r>
            <a:r>
              <a:rPr lang="he-IL" sz="2400" b="1" dirty="0">
                <a:solidFill>
                  <a:schemeClr val="bg1"/>
                </a:solidFill>
                <a:latin typeface="Calibri" pitchFamily="34" charset="0"/>
              </a:rPr>
              <a:t>בריא מאפשר שמירה על אברי הגוף</a:t>
            </a:r>
            <a:r>
              <a:rPr lang="he-IL" sz="2400" b="1" dirty="0" smtClean="0">
                <a:solidFill>
                  <a:schemeClr val="bg1"/>
                </a:solidFill>
                <a:latin typeface="Calibri" pitchFamily="34" charset="0"/>
              </a:rPr>
              <a:t>, כולל </a:t>
            </a:r>
            <a:r>
              <a:rPr lang="he-IL" sz="2400" b="1" dirty="0">
                <a:solidFill>
                  <a:schemeClr val="bg1"/>
                </a:solidFill>
                <a:latin typeface="Calibri" pitchFamily="34" charset="0"/>
              </a:rPr>
              <a:t>עורקי הלב.</a:t>
            </a:r>
          </a:p>
          <a:p>
            <a:pPr marL="342900" indent="-342900">
              <a:lnSpc>
                <a:spcPct val="90000"/>
              </a:lnSpc>
              <a:spcBef>
                <a:spcPct val="20000"/>
              </a:spcBef>
              <a:buFont typeface="Arial" charset="0"/>
              <a:buChar char="•"/>
            </a:pPr>
            <a:r>
              <a:rPr lang="he-IL" sz="2400" b="1" dirty="0">
                <a:solidFill>
                  <a:schemeClr val="bg1"/>
                </a:solidFill>
                <a:latin typeface="Calibri" pitchFamily="34" charset="0"/>
              </a:rPr>
              <a:t>פעילות גופנית סדירה ,הינה מרכיב חשוב בשמירת הבריאות.</a:t>
            </a:r>
          </a:p>
          <a:p>
            <a:pPr marL="342900" indent="-342900">
              <a:lnSpc>
                <a:spcPct val="90000"/>
              </a:lnSpc>
              <a:spcBef>
                <a:spcPct val="20000"/>
              </a:spcBef>
              <a:buFont typeface="Arial" charset="0"/>
              <a:buChar char="•"/>
            </a:pPr>
            <a:r>
              <a:rPr lang="he-IL" sz="2400" b="1" dirty="0">
                <a:solidFill>
                  <a:schemeClr val="bg1"/>
                </a:solidFill>
                <a:latin typeface="Calibri" pitchFamily="34" charset="0"/>
              </a:rPr>
              <a:t>המרשם –לצבור לפחות 60 דקות מדי יום של פעילות מהנה ובטוחה.</a:t>
            </a:r>
          </a:p>
          <a:p>
            <a:pPr marL="342900" indent="-342900">
              <a:lnSpc>
                <a:spcPct val="90000"/>
              </a:lnSpc>
              <a:spcBef>
                <a:spcPct val="20000"/>
              </a:spcBef>
              <a:buFont typeface="Arial" charset="0"/>
              <a:buChar char="•"/>
            </a:pPr>
            <a:r>
              <a:rPr lang="he-IL" sz="2400" b="1" dirty="0">
                <a:solidFill>
                  <a:schemeClr val="bg1"/>
                </a:solidFill>
                <a:latin typeface="Calibri" pitchFamily="34" charset="0"/>
              </a:rPr>
              <a:t>אכילה מאוזנת ומגוונת מונעת השמנה והתפתחות מחלות.</a:t>
            </a:r>
            <a:endParaRPr lang="en-US" sz="2400" b="1" dirty="0">
              <a:solidFill>
                <a:schemeClr val="bg1"/>
              </a:solidFill>
              <a:latin typeface="Calibri" pitchFamily="34" charset="0"/>
            </a:endParaRPr>
          </a:p>
        </p:txBody>
      </p:sp>
      <p:pic>
        <p:nvPicPr>
          <p:cNvPr id="33796" name="Picture 7" descr="peramid1"/>
          <p:cNvPicPr>
            <a:picLocks noChangeAspect="1" noChangeArrowheads="1"/>
          </p:cNvPicPr>
          <p:nvPr/>
        </p:nvPicPr>
        <p:blipFill>
          <a:blip r:embed="rId4"/>
          <a:srcRect/>
          <a:stretch>
            <a:fillRect/>
          </a:stretch>
        </p:blipFill>
        <p:spPr bwMode="auto">
          <a:xfrm>
            <a:off x="46038" y="315913"/>
            <a:ext cx="3271837" cy="2420937"/>
          </a:xfrm>
          <a:prstGeom prst="rect">
            <a:avLst/>
          </a:prstGeom>
          <a:noFill/>
          <a:ln w="9525">
            <a:noFill/>
            <a:miter lim="800000"/>
            <a:headEnd/>
            <a:tailEnd/>
          </a:ln>
        </p:spPr>
      </p:pic>
      <p:pic>
        <p:nvPicPr>
          <p:cNvPr id="6146" name="Picture 2" descr="http://t0.gstatic.com/images?q=tbn:ANd9GcRdOnTXxdqEBKq3SGrG6UNGG2sKiTCbL_bwmYEldSSYQ32jZXwb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944"/>
            <a:ext cx="3491880" cy="238353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wgHBgkIBwgKCgkLDRYPDQwMDRsUFRAWIB0iIiAdHx8kKDQsJCYxJx8fLT0tMTU3Ojo6Iys/RD84QzQ5OjcBCgoKDQwNGg8PGjclHyU3Nzc3Nzc3Nzc3Nzc3Nzc3Nzc3Nzc3Nzc3Nzc3Nzc3Nzc3Nzc3Nzc3Nzc3Nzc3Nzc3N//AABEIAKAAowMBIgACEQEDEQH/xAAcAAEAAgMBAQEAAAAAAAAAAAAABQYDBAcBAgj/xABAEAACAQMDAgMGAggDBwUAAAABAgMABBEFEiEGMRNBURQiYXGBkQehFSMyQrHB0fAWJFMzVGJykqLhQ1JjgpP/xAAaAQEAAwEBAQAAAAAAAAAAAAAAAQIEAwUG/8QALhEAAgIBAwMCBQMFAQAAAAAAAAECAxEEEiETMUEikQVRgaHRMkJSFWJxwfAU/9oADAMBAAIRAxEAPwDuNKUoBSlKAUpSgFKUoBXw58hX0TgZNUfrnqXU7GRdP0CHdfSAFpSu7wwewA9fn2qsmkSlkuo90j086yVy/Qup+otMvoIOpNtxbXDhfECgPGTx5YGK6bGe4PcVEWvAaa7n3SlKuQKUpQClKUApSlAKUpQClKUApSlAKUpQCvK9r5dgikmobwDHK3IXNU7qGzEWrXN6jmMzRJucjj3Qf5VaHkChndgB3JPlVZ6i1KO7WKK2nOEkycAFXBGPyrJbdBcSkkWrklLkizYnUdisxcPOrIVUEqNw8/vXQVba3HbtVG0O9fT52aR0aN+NqYAAz39aso1mwIz7Svy5rlDU0xX617om2acuCbHI4r2tDT9QtrvckEyuVxnFb9bq7I2R3ReSgpSlXApSlAKUpQClKUApSlAKUpQClKUArSupMvtHZe9bbnA+NRmqxRpaM6RoGLAbtvPJrnYnL0xIZF9SSONPCoSN8gU/Yn+Vc81Gxc3GHvrgJOvuooJEbAKFbl8jDYb5/LNdOt7/AKfv9Qk02GexnvYV3SW4Ks6/T6/TNb36M0//AHG2/wDyWvIt0F07uopIjY2cgucyGSVLu+jWWNiiglsEHdnAb04A9BWe+VnKXEV3cwxnBKrznaxH/uxzuUenAPNdXOnaaOTY2w47mJa1QenyzRqdN3JwyjZkfSuf9Ms45X/fQbCh9L3Uunaj4/tcswWNEkV+xwSGPc8nH5ZrqkUgljV0IKsMgjzqD1m0sINPd47W3RmxtZIwDxzx9qmLZEijWONQiAcKBgCt2iotolJSeUyyi0Z6UFK9EClKUApSlAKUpQClKUApSlAKUrDPJsTvyahvCyEeO+WPwqF6ou1t7BE5MksqqgAzkg5P5CpDfVX1yW69u9ruVEFlEPDi8Vxy5ySxweBgYqlDUrFkmxNQeD46c0LT7fWPa47aFbgGSTxSMyMXJyM98cnIq5b6rWgSRz3BniYOng5VgcghiMYPyBqd31GoxCxpCtuUU2Vj8RZLlNIlNu8is0RUGPHHl/MVTn6U0+2W1utGgniuldDIWl5cFgGGPipPwqc/FXV5NJs7aa08IXMh8Nmkj3+73xg8euK0Ol5/F0mx1B5Y/FIiMjE8ruHvAL5YbA/+oqmMrJ1TwWK31OG+ubLTY5pJYg4VWlALNgEnkegGKt+/HbyqndN2Rl1WXULlw724aOHaMAbicn54FWrfVHLDHckUYMua+q0rabD7D51uCtEJbkcmsM9pSlXIFKUoBSlKAUpSgFKUoDwkDvUXPP4jk+Q7Vn1Gfw18Md27/Kozd8axai3najrCPk2N/wCVUn8W7uOHphUa6MMz3KBIweZRhgVx6YJP0+NYuvE6quri2t+mZnWJ1ZZgjqm08e8WPIHOOKhtL/C2M3CXOvak90+QzxxA4b4FzyR/fFIbYYnKRMsvhI3fwamjWx1GEzP4plEgiYnaqYxlR88/eugyXUMZxJNGp9C3Ncj0xx0p19LZMGjiYusOc4KyDKfTOB9KsV7ay3Lq6XLxFXViVzlsZyDzznPp96x/EtYqbF/dycuptWDV/FRrnUYoILKDx0Rw7NGNxHfA4+tYOmLB7Pp+COe3zPLJGcEgbF3luQe3GKzyobJQ1xeSsG3KoAJ52jHn3GCfvWi1qxmEX6Wvg3ifsqfLJ93O7/iXnPGOa4Q+KSceMfcp1S89PPFbC98QxxF5yQNw55Pb71L+22+cePHn/mrm0cYjuYHTULl45VjkRHO7IAPGd3mO/Hl5VhdkaC4P6RvVMis6hODHlsgg7vLIGPSqPWzk/HsyyufyOne3W/cTxeuQwqZsbqO6iDRurY4bBzzXHpbJI5QkV3PCkRMpVZSqbMt7pH7o94c/Dy4qz9GXjaYYIp5pJElGGaQ5PJyM/LOKvR8RUbFu7MOzd3Oh0rwHNe174FKUqQKUpQClKUArxjgV7WJ25xUMEL1RcrpumTX62j3c4KqkKuRksQBkjsOa+dCWS+tpDqFpFDPHIUKQzOy8AHuQPUj6VMSBXRlcZXHIPnWpDA9u8jh+GbcVA7nArFdOquXqR0j+kyfo+1/0z/1H+temwtv9M/8AWf61sbvSm6u3TqaztRTLIu86b0e9ninu7GKaaE5jkfJKc54PzrW1LTbWHw0tLC3klc4zNKVVR9Mk5JA4FTm7Heuf9b6nZ3F5EyW0d1NaxSJ4TZ3ENjJHIxjZ3pKqqXeCZaFTsfBabLR7GaINdWECzrlXVJCwUnvgny7elZ/0Dpf+5p69zVY/Di7kg05bW6WJWnkaVFjJJXdk4JPwwB+dXfPxqr01H8F7ETrcHhkeNA0sYxZp7vbk8V5/h/Sck+xR5OM9+cVI5pmo/wDPR/BexTCNA6FphJzaKSeP2jz+dBoemBcC1UDHA3GoT8QpdWGlxQ6QWTxXIlkU7SFx2z5Zr4/Dx9VOnXEerTST+HIPDkdt3BHIz3P1qvRozjYvYvs9O4uMICqEXsvA+VZK1g+CDWwDkZFa4vwVPaUpVgKUpQClK8oD5kbapNYN1eTyZfA7Cse6uE58kC5lCQN7w3ke4p8zXxNLst2bBJK5wPM1p6nYyX4VUvri2UAgiELyfI5INUTWuqNPtGFjcatJeWartnlijPibvQ7QME4PasN1ErZ5jz9DrFxxydDsbkTeMviK+x+CPIEdvvmtvNVroq/03U9Ja90q0NtG0jRsrtuf3e2SSe4IP1qf3Vr5h6X4Obabya97e25c6eJ0F3LHlIg43EeuPTjmqX1T0xfJCf0bh0lj/wA5PyXODnAHkMccen1q02+kxx6vLqU0hnnOVgZxzApxuUfDgVCdV9Uz6brNlo1llbq8lhRMoGVgz4bPORgA9v5VeDUng6V3Ot8Fa6Ui1K01S7uLq4CQIYTl4wXldmIAAHbzz8MV1gtzVH6dvenoddOm22oPcX+WZLRlJFpx7+DjzOO5PYAYq5bj61FnpYut6jyZd1Y7l5Vt3aAAyKMgEZzjyrzd2+NAw3DPrzXPeckznXVnV+oXUHs2kQmLxHVg82F9wDkfVsj5CsnQOsa7JDc2U8YmeCXc7khhGrDIAAPPJB+QNVzWXnW+uFuQRPvO/Pzq4fhk9sLG9VHU3PjAyqO4G3C/wNQrU0bbqo1wTTLsjkou4YJAJrYt5P3T9K1N3xr1ZNrAg8ipjakzFkkqV8RuHUMPOvutaeVkkUpSpArDdS+HH/xHtWU9q1Z4TM+7xGXHYDFUsbS4Bq5pms3sf/yv9h/SteT2WOdYJL5Fmb9mMuoY/SsbjPyRg93heT5c1xQ9OSTvP7TKqe2yO0Yj5KhG4b4jJI+QNdwexV0dGlfDAg9hUcemLBhagvN/lQ4j97H7XfPHNd6bLKs48/6GE1yVj8N7KXR4tQ0+aZZf1okRlXbkYxnH0FXPdXyujwLeteJLKJnQI3IwQPhiomLqPQ5b1bRdRYOz+GrlfcZvTOK529SyTk+4aX7SY3VQ9duLWb8RtGVYbczwuE8cjcykKWKjnjg10L2ID/1W+w/pUNH0dpqazHqxe4e6iLFCzjau7ucY781EISWcoclF0/Q7kfjdqGoPA/sq23jpL+7uZFT+IeumFqy+wruLeI24gAnAzj7fGvfYx/qv+X9KiSsl3QITX7qWG3RImKGQkEjvgeVU/Uprhg8Vrd+FN+6f2sEcnjac+7mug3ek2t4ypNM5ZM4CsAea0z0lpZdnPilm7tu57Y9OOCfua8q7Qamy/qeCjizn1vJeM58e+gc/q/2UBBO73h+z2xjHPc9+1e28l7BbSx3F9EbnYyJIiY/WZIHAXnHbzzj51fx0fpIACrIACpGGxyO1e/4S0v8AWcSgufew3fv/AFNVegvfhfb8DEjnbNqMx8NdWTcd2xEHfC8Etjj3xyPME1kkl1CVWe3v/dbCxlkXIctxkY4A4Hr8qv8AH0jpUTAosgKkkHdk5Pevf8J6WoGBL7rbhyO/2o9FqPkvt+BtZr9KaiY5zaTPlZOUz5N6fWrdniq+nTtmjB0knBUgghvOp6M5X4jivT+Gwvqq6dvjsXWfJ90pSvSJMUjYGKhbPqXTLq7mszOILyFtrwTe6wPw8j9Kknfcx+dRt9o2m39xHcXVnE8yNu37cFuMYJ8x8D6Cs0rM9i0Nn7iVZvdIBGccVx3W3n9nk1CWWF7zwmleXOUYDDYCn49vP410nUr2DSdPMMbbXWImOPO5toxnGfmB9RXGtf3X19b2ok8GxOVeJHwD24OO3n2qso78ZNGnqck2kdy0W5e50awuJf8AaTW0cj8Y5Kgn+Nbu6q50VqdvqHTdl7M7t7NEttIHHIdFAb5/OpwvxUuWDLJNPDPuaVY4nZ3VVCklmOAPiTVFs9AsN1taJaQErKreLzuIGCcHz86h/wAZddeH2bRoZNqyR+POM4yMkKD8OG+wqg3vUmp3cFokt5hrVg0ciDD5A4OfWusYtrJrqp9Gcn6T3c5rzdUP07qR1TQdPvmOXngVn/5vP881I7q4ueGZHw8GfdWtqTzCwuDbECYRnYx7Kcd6+t1Uf8TerZ9FgtdM0xd2oX2SG2bhHGP2jjzP8Bk1MZbnhBHPFvNW0++lkla5FxBIA0rEk58jnPniu+Wskj20LTqFlaNTIB5NgZFcG1nWrq/t1a9SGG2DKZnhRvEYZHAzx5g966/0pr0Gv6LFeQZBUmKRW7hlx3+YwfrXSyuVayzRfqVdCK8ont1Rsst2dXjTKi2XnAHLHH8q3A2SPnSaFVmWQD1xyc/0rkvUm/kZ1NRfYXd0tvCzk5OMKvmxrmHVXVnUXT+vv4V6ktu2D4E0Q2r8BjBq+6jcCKVJGD4UYG1Mgknz/vzrkX4oXsFxqvgogMiKDJLuJxx2xSLyzRCC2cnWukepIepdJF7EnhSK3hzRbs7HHofTmp2KTa4z2Nci/BC8VU1OzIOWKSqfXGQR+YrqW/molPbI4SWGSw7UrXhlzEvypWhWIg1J/wBXIQePMV8b6kJ4VmXDdx2NRs0MsR5UkeRFZLoSg8rsQytdQLBC9wUDSTzMplkds7F8lHoOc4HqSapOuwwksZGUMI+48h5Y/P6mt7qHqS/tepr+2m0e+uLKKRDC9vbO2SEXucYIzmq3d3+p6jdQpBoWoxwSTIsolgcM67uRnGF+dbYtdNI9SjUV1VJHRPwwht7fpZRBu9+4d33d9xx6/DFT+uOx0u4Ck5IAOD5ZGfyqE6bsNQ0e8uNPeAtYEl4pvT0H8PtVhdSyMrIWBBBGO9YOpttz35PP1GHN48nJtZsJeqtZvmuJ2ivIbVfCjVeJQo57+ff65qu2uk28kiN7TI1uSAdqhSufie586vmo6beWuqpdW9vOZYm5ZUJyPp/fJ9a1L3pmdZpZrbTrlI5t+IQuREeMED0PPn9BXsyjCD47M5V32bcbsYL30tp0OjaJDZW0k0iKWbdK2SSTk/IfCpbfVY6ZkvoAbS7gmWIf7NpTubPn28v7+U+xcKTsY4GcAd68W6M4WYYzlle626in0iGKCxKi4kG4swztHb7nn7VQ9f13VZfYWlKJNewSRTMVw2AwIVcdsgDPqKuU3To1DWRfXAvnHjCQpIAqAAcL+znbkDioeXpHX5tRF1dQ2EkSq7CMMzgEjgKpAAIPIPPnWyE6obY+fJGGslCv0nmgFo8bR724LeuQf5V0zoON+l9Blt78K88lwZcQkt7u1QM/H3TWKy6dvZ9RtZLixCJbyhi0q8EeYxUrfWkstxN/lpjG7E48M8g1m+N6vpwxVzn6nOtvb2Nk9ZaejnOcozAj4r38vgftXl31zpcsEhjlCsVB8TcCAOOf+4feowaVjef0e2XVlY+EeQxyfvWOfSH9nkSDTzuY7irQnDnGOfpxmvDq+JWxeFn2X4JfJsXmtabf2UY1CaY+zO2XgfaN/dS3rtHrxVf1CDpK6sJ7dI3W/kA/zQckROeB9CR2qQbTdSMMkXsKNEp/Vp4J5BZsjvj9k/8Ad9vo6dqEaRmHTwJEUYxERtPfj4Es39muq192ct8/4X4Ji3FYRF9Cx2/Tupyf56O5M4aFY0Uj315bk8cVfF1xGYAW7kngAEc1A2ekTuwHsLiUys49zHJ/ePln45q4aFoItStxeYM45VQchf8AzVap6vU24g+PLeCzcpMl7WMi3j3rtbGSM9jStilfSKtJYLn/2Q=="/>
          <p:cNvSpPr>
            <a:spLocks noChangeAspect="1" noChangeArrowheads="1"/>
          </p:cNvSpPr>
          <p:nvPr/>
        </p:nvSpPr>
        <p:spPr bwMode="auto">
          <a:xfrm>
            <a:off x="9015413"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3" name="AutoShape 6" descr="data:image/jpeg;base64,/9j/4AAQSkZJRgABAQAAAQABAAD/2wCEAAkGBwgHBgkIBwgKCgkLDRYPDQwMDRsUFRAWIB0iIiAdHx8kKDQsJCYxJx8fLT0tMTU3Ojo6Iys/RD84QzQ5OjcBCgoKDQwNGg8PGjclHyU3Nzc3Nzc3Nzc3Nzc3Nzc3Nzc3Nzc3Nzc3Nzc3Nzc3Nzc3Nzc3Nzc3Nzc3Nzc3Nzc3N//AABEIAKAAowMBIgACEQEDEQH/xAAcAAEAAgMBAQEAAAAAAAAAAAAABQYDBAcBAgj/xABAEAACAQMDAgMGAggDBwUAAAABAgMABBEFEiEGMRNBURQiYXGBkQehFSMyQrHB0fAWJFMzVGJykqLhQ1JjgpP/xAAaAQEAAwEBAQAAAAAAAAAAAAAAAQIEAwUG/8QALhEAAgIBAwMCBQMFAQAAAAAAAAECAxEEEiETMUEikQVRgaHRMkJSFWJxwfAU/9oADAMBAAIRAxEAPwDuNKUoBSlKAUpSgFKUoBXw58hX0TgZNUfrnqXU7GRdP0CHdfSAFpSu7wwewA9fn2qsmkSlkuo90j086yVy/Qup+otMvoIOpNtxbXDhfECgPGTx5YGK6bGe4PcVEWvAaa7n3SlKuQKUpQClKUApSlAKUpQClKUApSlAKUpQCvK9r5dgikmobwDHK3IXNU7qGzEWrXN6jmMzRJucjj3Qf5VaHkChndgB3JPlVZ6i1KO7WKK2nOEkycAFXBGPyrJbdBcSkkWrklLkizYnUdisxcPOrIVUEqNw8/vXQVba3HbtVG0O9fT52aR0aN+NqYAAz39aso1mwIz7Svy5rlDU0xX617om2acuCbHI4r2tDT9QtrvckEyuVxnFb9bq7I2R3ReSgpSlXApSlAKUpQClKUApSlAKUpQClKUArSupMvtHZe9bbnA+NRmqxRpaM6RoGLAbtvPJrnYnL0xIZF9SSONPCoSN8gU/Yn+Vc81Gxc3GHvrgJOvuooJEbAKFbl8jDYb5/LNdOt7/AKfv9Qk02GexnvYV3SW4Ks6/T6/TNb36M0//AHG2/wDyWvIt0F07uopIjY2cgucyGSVLu+jWWNiiglsEHdnAb04A9BWe+VnKXEV3cwxnBKrznaxH/uxzuUenAPNdXOnaaOTY2w47mJa1QenyzRqdN3JwyjZkfSuf9Ms45X/fQbCh9L3Uunaj4/tcswWNEkV+xwSGPc8nH5ZrqkUgljV0IKsMgjzqD1m0sINPd47W3RmxtZIwDxzx9qmLZEijWONQiAcKBgCt2iotolJSeUyyi0Z6UFK9EClKUApSlAKUpQClKUApSlAKUrDPJsTvyahvCyEeO+WPwqF6ou1t7BE5MksqqgAzkg5P5CpDfVX1yW69u9ruVEFlEPDi8Vxy5ySxweBgYqlDUrFkmxNQeD46c0LT7fWPa47aFbgGSTxSMyMXJyM98cnIq5b6rWgSRz3BniYOng5VgcghiMYPyBqd31GoxCxpCtuUU2Vj8RZLlNIlNu8is0RUGPHHl/MVTn6U0+2W1utGgniuldDIWl5cFgGGPipPwqc/FXV5NJs7aa08IXMh8Nmkj3+73xg8euK0Ol5/F0mx1B5Y/FIiMjE8ruHvAL5YbA/+oqmMrJ1TwWK31OG+ubLTY5pJYg4VWlALNgEnkegGKt+/HbyqndN2Rl1WXULlw724aOHaMAbicn54FWrfVHLDHckUYMua+q0rabD7D51uCtEJbkcmsM9pSlXIFKUoBSlKAUpSgFKUoDwkDvUXPP4jk+Q7Vn1Gfw18Md27/Kozd8axai3najrCPk2N/wCVUn8W7uOHphUa6MMz3KBIweZRhgVx6YJP0+NYuvE6quri2t+mZnWJ1ZZgjqm08e8WPIHOOKhtL/C2M3CXOvak90+QzxxA4b4FzyR/fFIbYYnKRMsvhI3fwamjWx1GEzP4plEgiYnaqYxlR88/eugyXUMZxJNGp9C3Ncj0xx0p19LZMGjiYusOc4KyDKfTOB9KsV7ay3Lq6XLxFXViVzlsZyDzznPp96x/EtYqbF/dycuptWDV/FRrnUYoILKDx0Rw7NGNxHfA4+tYOmLB7Pp+COe3zPLJGcEgbF3luQe3GKzyobJQ1xeSsG3KoAJ52jHn3GCfvWi1qxmEX6Wvg3ifsqfLJ93O7/iXnPGOa4Q+KSceMfcp1S89PPFbC98QxxF5yQNw55Pb71L+22+cePHn/mrm0cYjuYHTULl45VjkRHO7IAPGd3mO/Hl5VhdkaC4P6RvVMis6hODHlsgg7vLIGPSqPWzk/HsyyufyOne3W/cTxeuQwqZsbqO6iDRurY4bBzzXHpbJI5QkV3PCkRMpVZSqbMt7pH7o94c/Dy4qz9GXjaYYIp5pJElGGaQ5PJyM/LOKvR8RUbFu7MOzd3Oh0rwHNe174FKUqQKUpQClKUArxjgV7WJ25xUMEL1RcrpumTX62j3c4KqkKuRksQBkjsOa+dCWS+tpDqFpFDPHIUKQzOy8AHuQPUj6VMSBXRlcZXHIPnWpDA9u8jh+GbcVA7nArFdOquXqR0j+kyfo+1/0z/1H+temwtv9M/8AWf61sbvSm6u3TqaztRTLIu86b0e9ninu7GKaaE5jkfJKc54PzrW1LTbWHw0tLC3klc4zNKVVR9Mk5JA4FTm7Heuf9b6nZ3F5EyW0d1NaxSJ4TZ3ENjJHIxjZ3pKqqXeCZaFTsfBabLR7GaINdWECzrlXVJCwUnvgny7elZ/0Dpf+5p69zVY/Di7kg05bW6WJWnkaVFjJJXdk4JPwwB+dXfPxqr01H8F7ETrcHhkeNA0sYxZp7vbk8V5/h/Sck+xR5OM9+cVI5pmo/wDPR/BexTCNA6FphJzaKSeP2jz+dBoemBcC1UDHA3GoT8QpdWGlxQ6QWTxXIlkU7SFx2z5Zr4/Dx9VOnXEerTST+HIPDkdt3BHIz3P1qvRozjYvYvs9O4uMICqEXsvA+VZK1g+CDWwDkZFa4vwVPaUpVgKUpQClK8oD5kbapNYN1eTyZfA7Cse6uE58kC5lCQN7w3ke4p8zXxNLst2bBJK5wPM1p6nYyX4VUvri2UAgiELyfI5INUTWuqNPtGFjcatJeWartnlijPibvQ7QME4PasN1ErZ5jz9DrFxxydDsbkTeMviK+x+CPIEdvvmtvNVroq/03U9Ja90q0NtG0jRsrtuf3e2SSe4IP1qf3Vr5h6X4Obabya97e25c6eJ0F3LHlIg43EeuPTjmqX1T0xfJCf0bh0lj/wA5PyXODnAHkMccen1q02+kxx6vLqU0hnnOVgZxzApxuUfDgVCdV9Uz6brNlo1llbq8lhRMoGVgz4bPORgA9v5VeDUng6V3Ot8Fa6Ui1K01S7uLq4CQIYTl4wXldmIAAHbzz8MV1gtzVH6dvenoddOm22oPcX+WZLRlJFpx7+DjzOO5PYAYq5bj61FnpYut6jyZd1Y7l5Vt3aAAyKMgEZzjyrzd2+NAw3DPrzXPeckznXVnV+oXUHs2kQmLxHVg82F9wDkfVsj5CsnQOsa7JDc2U8YmeCXc7khhGrDIAAPPJB+QNVzWXnW+uFuQRPvO/Pzq4fhk9sLG9VHU3PjAyqO4G3C/wNQrU0bbqo1wTTLsjkou4YJAJrYt5P3T9K1N3xr1ZNrAg8ipjakzFkkqV8RuHUMPOvutaeVkkUpSpArDdS+HH/xHtWU9q1Z4TM+7xGXHYDFUsbS4Bq5pms3sf/yv9h/SteT2WOdYJL5Fmb9mMuoY/SsbjPyRg93heT5c1xQ9OSTvP7TKqe2yO0Yj5KhG4b4jJI+QNdwexV0dGlfDAg9hUcemLBhagvN/lQ4j97H7XfPHNd6bLKs48/6GE1yVj8N7KXR4tQ0+aZZf1okRlXbkYxnH0FXPdXyujwLeteJLKJnQI3IwQPhiomLqPQ5b1bRdRYOz+GrlfcZvTOK529SyTk+4aX7SY3VQ9duLWb8RtGVYbczwuE8cjcykKWKjnjg10L2ID/1W+w/pUNH0dpqazHqxe4e6iLFCzjau7ucY781EISWcoclF0/Q7kfjdqGoPA/sq23jpL+7uZFT+IeumFqy+wruLeI24gAnAzj7fGvfYx/qv+X9KiSsl3QITX7qWG3RImKGQkEjvgeVU/Uprhg8Vrd+FN+6f2sEcnjac+7mug3ek2t4ypNM5ZM4CsAea0z0lpZdnPilm7tu57Y9OOCfua8q7Qamy/qeCjizn1vJeM58e+gc/q/2UBBO73h+z2xjHPc9+1e28l7BbSx3F9EbnYyJIiY/WZIHAXnHbzzj51fx0fpIACrIACpGGxyO1e/4S0v8AWcSgufew3fv/AFNVegvfhfb8DEjnbNqMx8NdWTcd2xEHfC8Etjj3xyPME1kkl1CVWe3v/dbCxlkXIctxkY4A4Hr8qv8AH0jpUTAosgKkkHdk5Pevf8J6WoGBL7rbhyO/2o9FqPkvt+BtZr9KaiY5zaTPlZOUz5N6fWrdniq+nTtmjB0knBUgghvOp6M5X4jivT+Gwvqq6dvjsXWfJ90pSvSJMUjYGKhbPqXTLq7mszOILyFtrwTe6wPw8j9Kknfcx+dRt9o2m39xHcXVnE8yNu37cFuMYJ8x8D6Cs0rM9i0Nn7iVZvdIBGccVx3W3n9nk1CWWF7zwmleXOUYDDYCn49vP410nUr2DSdPMMbbXWImOPO5toxnGfmB9RXGtf3X19b2ok8GxOVeJHwD24OO3n2qso78ZNGnqck2kdy0W5e50awuJf8AaTW0cj8Y5Kgn+Nbu6q50VqdvqHTdl7M7t7NEttIHHIdFAb5/OpwvxUuWDLJNPDPuaVY4nZ3VVCklmOAPiTVFs9AsN1taJaQErKreLzuIGCcHz86h/wAZddeH2bRoZNqyR+POM4yMkKD8OG+wqg3vUmp3cFokt5hrVg0ciDD5A4OfWusYtrJrqp9Gcn6T3c5rzdUP07qR1TQdPvmOXngVn/5vP881I7q4ueGZHw8GfdWtqTzCwuDbECYRnYx7Kcd6+t1Uf8TerZ9FgtdM0xd2oX2SG2bhHGP2jjzP8Bk1MZbnhBHPFvNW0++lkla5FxBIA0rEk58jnPniu+Wskj20LTqFlaNTIB5NgZFcG1nWrq/t1a9SGG2DKZnhRvEYZHAzx5g966/0pr0Gv6LFeQZBUmKRW7hlx3+YwfrXSyuVayzRfqVdCK8ont1Rsst2dXjTKi2XnAHLHH8q3A2SPnSaFVmWQD1xyc/0rkvUm/kZ1NRfYXd0tvCzk5OMKvmxrmHVXVnUXT+vv4V6ktu2D4E0Q2r8BjBq+6jcCKVJGD4UYG1Mgknz/vzrkX4oXsFxqvgogMiKDJLuJxx2xSLyzRCC2cnWukepIepdJF7EnhSK3hzRbs7HHofTmp2KTa4z2Nci/BC8VU1OzIOWKSqfXGQR+YrqW/molPbI4SWGSw7UrXhlzEvypWhWIg1J/wBXIQePMV8b6kJ4VmXDdx2NRs0MsR5UkeRFZLoSg8rsQytdQLBC9wUDSTzMplkds7F8lHoOc4HqSapOuwwksZGUMI+48h5Y/P6mt7qHqS/tepr+2m0e+uLKKRDC9vbO2SEXucYIzmq3d3+p6jdQpBoWoxwSTIsolgcM67uRnGF+dbYtdNI9SjUV1VJHRPwwht7fpZRBu9+4d33d9xx6/DFT+uOx0u4Ck5IAOD5ZGfyqE6bsNQ0e8uNPeAtYEl4pvT0H8PtVhdSyMrIWBBBGO9YOpttz35PP1GHN48nJtZsJeqtZvmuJ2ivIbVfCjVeJQo57+ff65qu2uk28kiN7TI1uSAdqhSufie586vmo6beWuqpdW9vOZYm5ZUJyPp/fJ9a1L3pmdZpZrbTrlI5t+IQuREeMED0PPn9BXsyjCD47M5V32bcbsYL30tp0OjaJDZW0k0iKWbdK2SSTk/IfCpbfVY6ZkvoAbS7gmWIf7NpTubPn28v7+U+xcKTsY4GcAd68W6M4WYYzlle626in0iGKCxKi4kG4swztHb7nn7VQ9f13VZfYWlKJNewSRTMVw2AwIVcdsgDPqKuU3To1DWRfXAvnHjCQpIAqAAcL+znbkDioeXpHX5tRF1dQ2EkSq7CMMzgEjgKpAAIPIPPnWyE6obY+fJGGslCv0nmgFo8bR724LeuQf5V0zoON+l9Blt78K88lwZcQkt7u1QM/H3TWKy6dvZ9RtZLixCJbyhi0q8EeYxUrfWkstxN/lpjG7E48M8g1m+N6vpwxVzn6nOtvb2Nk9ZaejnOcozAj4r38vgftXl31zpcsEhjlCsVB8TcCAOOf+4feowaVjef0e2XVlY+EeQxyfvWOfSH9nkSDTzuY7irQnDnGOfpxmvDq+JWxeFn2X4JfJsXmtabf2UY1CaY+zO2XgfaN/dS3rtHrxVf1CDpK6sJ7dI3W/kA/zQckROeB9CR2qQbTdSMMkXsKNEp/Vp4J5BZsjvj9k/8Ad9vo6dqEaRmHTwJEUYxERtPfj4Es39muq192ct8/4X4Ji3FYRF9Cx2/Tupyf56O5M4aFY0Uj315bk8cVfF1xGYAW7kngAEc1A2ekTuwHsLiUys49zHJ/ePln45q4aFoItStxeYM45VQchf8AzVap6vU24g+PLeCzcpMl7WMi3j3rtbGSM9jStilfSKtJYLn/2Q=="/>
          <p:cNvSpPr>
            <a:spLocks noChangeAspect="1" noChangeArrowheads="1"/>
          </p:cNvSpPr>
          <p:nvPr/>
        </p:nvSpPr>
        <p:spPr bwMode="auto">
          <a:xfrm>
            <a:off x="9167813"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4" name="AutoShape 8" descr="data:image/jpeg;base64,/9j/4AAQSkZJRgABAQAAAQABAAD/2wCEAAkGBwgHBgkIBwgKCgkLDRYPDQwMDRsUFRAWIB0iIiAdHx8kKDQsJCYxJx8fLT0tMTU3Ojo6Iys/RD84QzQ5OjcBCgoKDQwNGg8PGjclHyU3Nzc3Nzc3Nzc3Nzc3Nzc3Nzc3Nzc3Nzc3Nzc3Nzc3Nzc3Nzc3Nzc3Nzc3Nzc3Nzc3N//AABEIAKAAowMBIgACEQEDEQH/xAAcAAEAAgMBAQEAAAAAAAAAAAAABQYDBAcBAgj/xABAEAACAQMDAgMGAggDBwUAAAABAgMABBEFEiEGMRNBURQiYXGBkQehFSMyQrHB0fAWJFMzVGJykqLhQ1JjgpP/xAAaAQEAAwEBAQAAAAAAAAAAAAAAAQIEAwUG/8QALhEAAgIBAwMCBQMFAQAAAAAAAAECAxEEEiETMUEikQVRgaHRMkJSFWJxwfAU/9oADAMBAAIRAxEAPwDuNKUoBSlKAUpSgFKUoBXw58hX0TgZNUfrnqXU7GRdP0CHdfSAFpSu7wwewA9fn2qsmkSlkuo90j086yVy/Qup+otMvoIOpNtxbXDhfECgPGTx5YGK6bGe4PcVEWvAaa7n3SlKuQKUpQClKUApSlAKUpQClKUApSlAKUpQCvK9r5dgikmobwDHK3IXNU7qGzEWrXN6jmMzRJucjj3Qf5VaHkChndgB3JPlVZ6i1KO7WKK2nOEkycAFXBGPyrJbdBcSkkWrklLkizYnUdisxcPOrIVUEqNw8/vXQVba3HbtVG0O9fT52aR0aN+NqYAAz39aso1mwIz7Svy5rlDU0xX617om2acuCbHI4r2tDT9QtrvckEyuVxnFb9bq7I2R3ReSgpSlXApSlAKUpQClKUApSlAKUpQClKUArSupMvtHZe9bbnA+NRmqxRpaM6RoGLAbtvPJrnYnL0xIZF9SSONPCoSN8gU/Yn+Vc81Gxc3GHvrgJOvuooJEbAKFbl8jDYb5/LNdOt7/AKfv9Qk02GexnvYV3SW4Ks6/T6/TNb36M0//AHG2/wDyWvIt0F07uopIjY2cgucyGSVLu+jWWNiiglsEHdnAb04A9BWe+VnKXEV3cwxnBKrznaxH/uxzuUenAPNdXOnaaOTY2w47mJa1QenyzRqdN3JwyjZkfSuf9Ms45X/fQbCh9L3Uunaj4/tcswWNEkV+xwSGPc8nH5ZrqkUgljV0IKsMgjzqD1m0sINPd47W3RmxtZIwDxzx9qmLZEijWONQiAcKBgCt2iotolJSeUyyi0Z6UFK9EClKUApSlAKUpQClKUApSlAKUrDPJsTvyahvCyEeO+WPwqF6ou1t7BE5MksqqgAzkg5P5CpDfVX1yW69u9ruVEFlEPDi8Vxy5ySxweBgYqlDUrFkmxNQeD46c0LT7fWPa47aFbgGSTxSMyMXJyM98cnIq5b6rWgSRz3BniYOng5VgcghiMYPyBqd31GoxCxpCtuUU2Vj8RZLlNIlNu8is0RUGPHHl/MVTn6U0+2W1utGgniuldDIWl5cFgGGPipPwqc/FXV5NJs7aa08IXMh8Nmkj3+73xg8euK0Ol5/F0mx1B5Y/FIiMjE8ruHvAL5YbA/+oqmMrJ1TwWK31OG+ubLTY5pJYg4VWlALNgEnkegGKt+/HbyqndN2Rl1WXULlw724aOHaMAbicn54FWrfVHLDHckUYMua+q0rabD7D51uCtEJbkcmsM9pSlXIFKUoBSlKAUpSgFKUoDwkDvUXPP4jk+Q7Vn1Gfw18Md27/Kozd8axai3najrCPk2N/wCVUn8W7uOHphUa6MMz3KBIweZRhgVx6YJP0+NYuvE6quri2t+mZnWJ1ZZgjqm08e8WPIHOOKhtL/C2M3CXOvak90+QzxxA4b4FzyR/fFIbYYnKRMsvhI3fwamjWx1GEzP4plEgiYnaqYxlR88/eugyXUMZxJNGp9C3Ncj0xx0p19LZMGjiYusOc4KyDKfTOB9KsV7ay3Lq6XLxFXViVzlsZyDzznPp96x/EtYqbF/dycuptWDV/FRrnUYoILKDx0Rw7NGNxHfA4+tYOmLB7Pp+COe3zPLJGcEgbF3luQe3GKzyobJQ1xeSsG3KoAJ52jHn3GCfvWi1qxmEX6Wvg3ifsqfLJ93O7/iXnPGOa4Q+KSceMfcp1S89PPFbC98QxxF5yQNw55Pb71L+22+cePHn/mrm0cYjuYHTULl45VjkRHO7IAPGd3mO/Hl5VhdkaC4P6RvVMis6hODHlsgg7vLIGPSqPWzk/HsyyufyOne3W/cTxeuQwqZsbqO6iDRurY4bBzzXHpbJI5QkV3PCkRMpVZSqbMt7pH7o94c/Dy4qz9GXjaYYIp5pJElGGaQ5PJyM/LOKvR8RUbFu7MOzd3Oh0rwHNe174FKUqQKUpQClKUArxjgV7WJ25xUMEL1RcrpumTX62j3c4KqkKuRksQBkjsOa+dCWS+tpDqFpFDPHIUKQzOy8AHuQPUj6VMSBXRlcZXHIPnWpDA9u8jh+GbcVA7nArFdOquXqR0j+kyfo+1/0z/1H+temwtv9M/8AWf61sbvSm6u3TqaztRTLIu86b0e9ninu7GKaaE5jkfJKc54PzrW1LTbWHw0tLC3klc4zNKVVR9Mk5JA4FTm7Heuf9b6nZ3F5EyW0d1NaxSJ4TZ3ENjJHIxjZ3pKqqXeCZaFTsfBabLR7GaINdWECzrlXVJCwUnvgny7elZ/0Dpf+5p69zVY/Di7kg05bW6WJWnkaVFjJJXdk4JPwwB+dXfPxqr01H8F7ETrcHhkeNA0sYxZp7vbk8V5/h/Sck+xR5OM9+cVI5pmo/wDPR/BexTCNA6FphJzaKSeP2jz+dBoemBcC1UDHA3GoT8QpdWGlxQ6QWTxXIlkU7SFx2z5Zr4/Dx9VOnXEerTST+HIPDkdt3BHIz3P1qvRozjYvYvs9O4uMICqEXsvA+VZK1g+CDWwDkZFa4vwVPaUpVgKUpQClK8oD5kbapNYN1eTyZfA7Cse6uE58kC5lCQN7w3ke4p8zXxNLst2bBJK5wPM1p6nYyX4VUvri2UAgiELyfI5INUTWuqNPtGFjcatJeWartnlijPibvQ7QME4PasN1ErZ5jz9DrFxxydDsbkTeMviK+x+CPIEdvvmtvNVroq/03U9Ja90q0NtG0jRsrtuf3e2SSe4IP1qf3Vr5h6X4Obabya97e25c6eJ0F3LHlIg43EeuPTjmqX1T0xfJCf0bh0lj/wA5PyXODnAHkMccen1q02+kxx6vLqU0hnnOVgZxzApxuUfDgVCdV9Uz6brNlo1llbq8lhRMoGVgz4bPORgA9v5VeDUng6V3Ot8Fa6Ui1K01S7uLq4CQIYTl4wXldmIAAHbzz8MV1gtzVH6dvenoddOm22oPcX+WZLRlJFpx7+DjzOO5PYAYq5bj61FnpYut6jyZd1Y7l5Vt3aAAyKMgEZzjyrzd2+NAw3DPrzXPeckznXVnV+oXUHs2kQmLxHVg82F9wDkfVsj5CsnQOsa7JDc2U8YmeCXc7khhGrDIAAPPJB+QNVzWXnW+uFuQRPvO/Pzq4fhk9sLG9VHU3PjAyqO4G3C/wNQrU0bbqo1wTTLsjkou4YJAJrYt5P3T9K1N3xr1ZNrAg8ipjakzFkkqV8RuHUMPOvutaeVkkUpSpArDdS+HH/xHtWU9q1Z4TM+7xGXHYDFUsbS4Bq5pms3sf/yv9h/SteT2WOdYJL5Fmb9mMuoY/SsbjPyRg93heT5c1xQ9OSTvP7TKqe2yO0Yj5KhG4b4jJI+QNdwexV0dGlfDAg9hUcemLBhagvN/lQ4j97H7XfPHNd6bLKs48/6GE1yVj8N7KXR4tQ0+aZZf1okRlXbkYxnH0FXPdXyujwLeteJLKJnQI3IwQPhiomLqPQ5b1bRdRYOz+GrlfcZvTOK529SyTk+4aX7SY3VQ9duLWb8RtGVYbczwuE8cjcykKWKjnjg10L2ID/1W+w/pUNH0dpqazHqxe4e6iLFCzjau7ucY781EISWcoclF0/Q7kfjdqGoPA/sq23jpL+7uZFT+IeumFqy+wruLeI24gAnAzj7fGvfYx/qv+X9KiSsl3QITX7qWG3RImKGQkEjvgeVU/Uprhg8Vrd+FN+6f2sEcnjac+7mug3ek2t4ypNM5ZM4CsAea0z0lpZdnPilm7tu57Y9OOCfua8q7Qamy/qeCjizn1vJeM58e+gc/q/2UBBO73h+z2xjHPc9+1e28l7BbSx3F9EbnYyJIiY/WZIHAXnHbzzj51fx0fpIACrIACpGGxyO1e/4S0v8AWcSgufew3fv/AFNVegvfhfb8DEjnbNqMx8NdWTcd2xEHfC8Etjj3xyPME1kkl1CVWe3v/dbCxlkXIctxkY4A4Hr8qv8AH0jpUTAosgKkkHdk5Pevf8J6WoGBL7rbhyO/2o9FqPkvt+BtZr9KaiY5zaTPlZOUz5N6fWrdniq+nTtmjB0knBUgghvOp6M5X4jivT+Gwvqq6dvjsXWfJ90pSvSJMUjYGKhbPqXTLq7mszOILyFtrwTe6wPw8j9Kknfcx+dRt9o2m39xHcXVnE8yNu37cFuMYJ8x8D6Cs0rM9i0Nn7iVZvdIBGccVx3W3n9nk1CWWF7zwmleXOUYDDYCn49vP410nUr2DSdPMMbbXWImOPO5toxnGfmB9RXGtf3X19b2ok8GxOVeJHwD24OO3n2qso78ZNGnqck2kdy0W5e50awuJf8AaTW0cj8Y5Kgn+Nbu6q50VqdvqHTdl7M7t7NEttIHHIdFAb5/OpwvxUuWDLJNPDPuaVY4nZ3VVCklmOAPiTVFs9AsN1taJaQErKreLzuIGCcHz86h/wAZddeH2bRoZNqyR+POM4yMkKD8OG+wqg3vUmp3cFokt5hrVg0ciDD5A4OfWusYtrJrqp9Gcn6T3c5rzdUP07qR1TQdPvmOXngVn/5vP881I7q4ueGZHw8GfdWtqTzCwuDbECYRnYx7Kcd6+t1Uf8TerZ9FgtdM0xd2oX2SG2bhHGP2jjzP8Bk1MZbnhBHPFvNW0++lkla5FxBIA0rEk58jnPniu+Wskj20LTqFlaNTIB5NgZFcG1nWrq/t1a9SGG2DKZnhRvEYZHAzx5g966/0pr0Gv6LFeQZBUmKRW7hlx3+YwfrXSyuVayzRfqVdCK8ont1Rsst2dXjTKi2XnAHLHH8q3A2SPnSaFVmWQD1xyc/0rkvUm/kZ1NRfYXd0tvCzk5OMKvmxrmHVXVnUXT+vv4V6ktu2D4E0Q2r8BjBq+6jcCKVJGD4UYG1Mgknz/vzrkX4oXsFxqvgogMiKDJLuJxx2xSLyzRCC2cnWukepIepdJF7EnhSK3hzRbs7HHofTmp2KTa4z2Nci/BC8VU1OzIOWKSqfXGQR+YrqW/molPbI4SWGSw7UrXhlzEvypWhWIg1J/wBXIQePMV8b6kJ4VmXDdx2NRs0MsR5UkeRFZLoSg8rsQytdQLBC9wUDSTzMplkds7F8lHoOc4HqSapOuwwksZGUMI+48h5Y/P6mt7qHqS/tepr+2m0e+uLKKRDC9vbO2SEXucYIzmq3d3+p6jdQpBoWoxwSTIsolgcM67uRnGF+dbYtdNI9SjUV1VJHRPwwht7fpZRBu9+4d33d9xx6/DFT+uOx0u4Ck5IAOD5ZGfyqE6bsNQ0e8uNPeAtYEl4pvT0H8PtVhdSyMrIWBBBGO9YOpttz35PP1GHN48nJtZsJeqtZvmuJ2ivIbVfCjVeJQo57+ff65qu2uk28kiN7TI1uSAdqhSufie586vmo6beWuqpdW9vOZYm5ZUJyPp/fJ9a1L3pmdZpZrbTrlI5t+IQuREeMED0PPn9BXsyjCD47M5V32bcbsYL30tp0OjaJDZW0k0iKWbdK2SSTk/IfCpbfVY6ZkvoAbS7gmWIf7NpTubPn28v7+U+xcKTsY4GcAd68W6M4WYYzlle626in0iGKCxKi4kG4swztHb7nn7VQ9f13VZfYWlKJNewSRTMVw2AwIVcdsgDPqKuU3To1DWRfXAvnHjCQpIAqAAcL+znbkDioeXpHX5tRF1dQ2EkSq7CMMzgEjgKpAAIPIPPnWyE6obY+fJGGslCv0nmgFo8bR724LeuQf5V0zoON+l9Blt78K88lwZcQkt7u1QM/H3TWKy6dvZ9RtZLixCJbyhi0q8EeYxUrfWkstxN/lpjG7E48M8g1m+N6vpwxVzn6nOtvb2Nk9ZaejnOcozAj4r38vgftXl31zpcsEhjlCsVB8TcCAOOf+4feowaVjef0e2XVlY+EeQxyfvWOfSH9nkSDTzuY7irQnDnGOfpxmvDq+JWxeFn2X4JfJsXmtabf2UY1CaY+zO2XgfaN/dS3rtHrxVf1CDpK6sJ7dI3W/kA/zQckROeB9CR2qQbTdSMMkXsKNEp/Vp4J5BZsjvj9k/8Ad9vo6dqEaRmHTwJEUYxERtPfj4Es39muq192ct8/4X4Ji3FYRF9Cx2/Tupyf56O5M4aFY0Uj315bk8cVfF1xGYAW7kngAEc1A2ekTuwHsLiUys49zHJ/ePln45q4aFoItStxeYM45VQchf8AzVap6vU24g+PLeCzcpMl7WMi3j3rtbGSM9jStilfSKtJYLn/2Q=="/>
          <p:cNvSpPr>
            <a:spLocks noChangeAspect="1" noChangeArrowheads="1"/>
          </p:cNvSpPr>
          <p:nvPr/>
        </p:nvSpPr>
        <p:spPr bwMode="auto">
          <a:xfrm>
            <a:off x="9320213"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rcRect/>
          <a:stretch>
            <a:fillRect/>
          </a:stretch>
        </p:blipFill>
        <p:spPr bwMode="auto">
          <a:xfrm>
            <a:off x="5645150" y="20638"/>
            <a:ext cx="3498850" cy="2825750"/>
          </a:xfrm>
          <a:prstGeom prst="rect">
            <a:avLst/>
          </a:prstGeom>
          <a:noFill/>
          <a:ln w="9525">
            <a:noFill/>
            <a:miter lim="800000"/>
            <a:headEnd/>
            <a:tailEnd/>
          </a:ln>
        </p:spPr>
      </p:pic>
      <p:pic>
        <p:nvPicPr>
          <p:cNvPr id="8" name="Picture 7"/>
          <p:cNvPicPr>
            <a:picLocks noChangeAspect="1"/>
          </p:cNvPicPr>
          <p:nvPr/>
        </p:nvPicPr>
        <p:blipFill>
          <a:blip r:embed="rId5"/>
          <a:srcRect/>
          <a:stretch>
            <a:fillRect/>
          </a:stretch>
        </p:blipFill>
        <p:spPr bwMode="auto">
          <a:xfrm>
            <a:off x="0" y="20638"/>
            <a:ext cx="5624513" cy="2825750"/>
          </a:xfrm>
          <a:prstGeom prst="rect">
            <a:avLst/>
          </a:prstGeom>
          <a:noFill/>
          <a:ln w="9525">
            <a:noFill/>
            <a:miter lim="800000"/>
            <a:headEnd/>
            <a:tailEnd/>
          </a:ln>
        </p:spPr>
      </p:pic>
      <p:pic>
        <p:nvPicPr>
          <p:cNvPr id="9" name="Picture 8"/>
          <p:cNvPicPr>
            <a:picLocks noChangeAspect="1"/>
          </p:cNvPicPr>
          <p:nvPr/>
        </p:nvPicPr>
        <p:blipFill>
          <a:blip r:embed="rId6"/>
          <a:srcRect/>
          <a:stretch>
            <a:fillRect/>
          </a:stretch>
        </p:blipFill>
        <p:spPr bwMode="auto">
          <a:xfrm>
            <a:off x="1439863" y="2781300"/>
            <a:ext cx="7669212" cy="2295525"/>
          </a:xfrm>
          <a:prstGeom prst="rect">
            <a:avLst/>
          </a:prstGeom>
          <a:noFill/>
          <a:ln w="9525">
            <a:noFill/>
            <a:miter lim="800000"/>
            <a:headEnd/>
            <a:tailEnd/>
          </a:ln>
        </p:spPr>
      </p:pic>
      <p:pic>
        <p:nvPicPr>
          <p:cNvPr id="10" name="Picture 9"/>
          <p:cNvPicPr>
            <a:picLocks noChangeAspect="1"/>
          </p:cNvPicPr>
          <p:nvPr/>
        </p:nvPicPr>
        <p:blipFill>
          <a:blip r:embed="rId7"/>
          <a:srcRect/>
          <a:stretch>
            <a:fillRect/>
          </a:stretch>
        </p:blipFill>
        <p:spPr bwMode="auto">
          <a:xfrm>
            <a:off x="0" y="2819400"/>
            <a:ext cx="1462088" cy="2293938"/>
          </a:xfrm>
          <a:prstGeom prst="rect">
            <a:avLst/>
          </a:prstGeom>
          <a:noFill/>
          <a:ln w="9525">
            <a:noFill/>
            <a:miter lim="800000"/>
            <a:headEnd/>
            <a:tailEnd/>
          </a:ln>
        </p:spPr>
      </p:pic>
      <p:sp>
        <p:nvSpPr>
          <p:cNvPr id="6" name="Rectangle 5"/>
          <p:cNvSpPr/>
          <p:nvPr/>
        </p:nvSpPr>
        <p:spPr>
          <a:xfrm>
            <a:off x="73025"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solidFill>
                <a:srgbClr val="F47F28"/>
              </a:solidFill>
            </a:endParaRPr>
          </a:p>
        </p:txBody>
      </p:sp>
      <p:grpSp>
        <p:nvGrpSpPr>
          <p:cNvPr id="35846" name="Group 19"/>
          <p:cNvGrpSpPr>
            <a:grpSpLocks/>
          </p:cNvGrpSpPr>
          <p:nvPr/>
        </p:nvGrpSpPr>
        <p:grpSpPr bwMode="auto">
          <a:xfrm flipH="1">
            <a:off x="0" y="5089525"/>
            <a:ext cx="9144000" cy="1768475"/>
            <a:chOff x="0" y="5089818"/>
            <a:chExt cx="9144000" cy="1768182"/>
          </a:xfrm>
        </p:grpSpPr>
        <p:pic>
          <p:nvPicPr>
            <p:cNvPr id="35849" name="Picture 10"/>
            <p:cNvPicPr>
              <a:picLocks/>
            </p:cNvPicPr>
            <p:nvPr/>
          </p:nvPicPr>
          <p:blipFill>
            <a:blip r:embed="rId8"/>
            <a:srcRect/>
            <a:stretch>
              <a:fillRect/>
            </a:stretch>
          </p:blipFill>
          <p:spPr bwMode="auto">
            <a:xfrm>
              <a:off x="24064" y="5089818"/>
              <a:ext cx="9098280" cy="1737360"/>
            </a:xfrm>
            <a:prstGeom prst="rect">
              <a:avLst/>
            </a:prstGeom>
            <a:noFill/>
            <a:ln w="9525">
              <a:noFill/>
              <a:miter lim="800000"/>
              <a:headEnd/>
              <a:tailEnd/>
            </a:ln>
          </p:spPr>
        </p:pic>
        <p:sp>
          <p:nvSpPr>
            <p:cNvPr id="16" name="Rectangle 15"/>
            <p:cNvSpPr/>
            <p:nvPr/>
          </p:nvSpPr>
          <p:spPr>
            <a:xfrm>
              <a:off x="0" y="5181878"/>
              <a:ext cx="46037" cy="167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sp>
          <p:nvSpPr>
            <p:cNvPr id="17" name="Rectangle 16"/>
            <p:cNvSpPr/>
            <p:nvPr/>
          </p:nvSpPr>
          <p:spPr>
            <a:xfrm rot="5400000">
              <a:off x="4537875" y="2251875"/>
              <a:ext cx="68251"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sp>
          <p:nvSpPr>
            <p:cNvPr id="19" name="Rectangle 18"/>
            <p:cNvSpPr/>
            <p:nvPr/>
          </p:nvSpPr>
          <p:spPr>
            <a:xfrm>
              <a:off x="9097962" y="5158070"/>
              <a:ext cx="46038" cy="1677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grpSp>
      <p:sp>
        <p:nvSpPr>
          <p:cNvPr id="15" name="Title 4"/>
          <p:cNvSpPr txBox="1">
            <a:spLocks/>
          </p:cNvSpPr>
          <p:nvPr/>
        </p:nvSpPr>
        <p:spPr>
          <a:xfrm>
            <a:off x="1676400" y="3052763"/>
            <a:ext cx="7239000" cy="1828800"/>
          </a:xfrm>
          <a:prstGeom prst="rect">
            <a:avLst/>
          </a:prstGeom>
        </p:spPr>
        <p:txBody>
          <a:bodyPr>
            <a:normAutofit/>
          </a:bodyPr>
          <a:lstStyle>
            <a:lvl1pPr algn="r" defTabSz="914400" rtl="1" eaLnBrk="1" latinLnBrk="0" hangingPunct="1">
              <a:spcBef>
                <a:spcPct val="0"/>
              </a:spcBef>
              <a:buNone/>
              <a:defRPr kumimoji="0" lang="ar-SA" sz="4400" kern="1200">
                <a:solidFill>
                  <a:schemeClr val="tx1"/>
                </a:solidFill>
                <a:latin typeface="+mj-lt"/>
                <a:ea typeface="+mj-ea"/>
                <a:cs typeface="+mj-cs"/>
              </a:defRPr>
            </a:lvl1pPr>
          </a:lstStyle>
          <a:p>
            <a:pPr fontAlgn="auto">
              <a:spcAft>
                <a:spcPts val="0"/>
              </a:spcAft>
              <a:defRPr/>
            </a:pPr>
            <a:r>
              <a:rPr lang="he-IL" sz="9600" b="1" dirty="0" smtClean="0">
                <a:solidFill>
                  <a:srgbClr val="990033"/>
                </a:solidFill>
                <a:effectLst>
                  <a:outerShdw blurRad="38100" dist="38100" dir="2700000" algn="tl">
                    <a:srgbClr val="000000"/>
                  </a:outerShdw>
                </a:effectLst>
                <a:cs typeface="+mn-cs"/>
              </a:rPr>
              <a:t>"הלב שלי"</a:t>
            </a:r>
            <a:endParaRPr lang="he-IL" sz="9600" b="1" dirty="0">
              <a:cs typeface="+mn-cs"/>
            </a:endParaRPr>
          </a:p>
        </p:txBody>
      </p:sp>
      <p:pic>
        <p:nvPicPr>
          <p:cNvPr id="35848" name="Picture 2"/>
          <p:cNvPicPr>
            <a:picLocks noChangeAspect="1" noChangeArrowheads="1"/>
          </p:cNvPicPr>
          <p:nvPr/>
        </p:nvPicPr>
        <p:blipFill>
          <a:blip r:embed="rId9"/>
          <a:srcRect/>
          <a:stretch>
            <a:fillRect/>
          </a:stretch>
        </p:blipFill>
        <p:spPr bwMode="auto">
          <a:xfrm>
            <a:off x="5888038" y="476250"/>
            <a:ext cx="3079750" cy="2092325"/>
          </a:xfrm>
          <a:prstGeom prst="rect">
            <a:avLst/>
          </a:prstGeom>
          <a:noFill/>
          <a:ln w="9525">
            <a:noFill/>
            <a:miter lim="800000"/>
            <a:headEnd/>
            <a:tailEnd/>
          </a:ln>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5605924"/>
            <a:ext cx="35433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3"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1+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9"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0-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2"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1+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8"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0-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395288" y="76200"/>
            <a:ext cx="8402637" cy="685800"/>
          </a:xfrm>
          <a:prstGeom prst="rect">
            <a:avLst/>
          </a:prstGeom>
        </p:spPr>
        <p:txBody>
          <a:bodyPr/>
          <a:lstStyle>
            <a:lvl1pPr algn="r" defTabSz="914400" rtl="1" eaLnBrk="1" latinLnBrk="0" hangingPunct="1">
              <a:spcBef>
                <a:spcPct val="0"/>
              </a:spcBef>
              <a:buNone/>
              <a:defRPr kumimoji="0" lang="ar-SA" sz="4400" kern="1200">
                <a:solidFill>
                  <a:schemeClr val="tx1"/>
                </a:solidFill>
                <a:latin typeface="+mj-lt"/>
                <a:ea typeface="+mj-ea"/>
                <a:cs typeface="+mj-cs"/>
              </a:defRPr>
            </a:lvl1pPr>
          </a:lstStyle>
          <a:p>
            <a:pPr fontAlgn="auto">
              <a:spcAft>
                <a:spcPts val="0"/>
              </a:spcAft>
              <a:defRPr/>
            </a:pPr>
            <a:r>
              <a:rPr lang="he-IL" b="1" dirty="0" smtClean="0">
                <a:solidFill>
                  <a:srgbClr val="990033"/>
                </a:solidFill>
                <a:cs typeface="+mn-cs"/>
              </a:rPr>
              <a:t>שכיחות מחלת הלב</a:t>
            </a:r>
            <a:endParaRPr lang="en-US" b="1" dirty="0">
              <a:solidFill>
                <a:srgbClr val="990033"/>
              </a:solidFill>
              <a:cs typeface="+mn-cs"/>
            </a:endParaRPr>
          </a:p>
        </p:txBody>
      </p:sp>
      <p:sp>
        <p:nvSpPr>
          <p:cNvPr id="20482" name="Rectangle 6"/>
          <p:cNvSpPr txBox="1">
            <a:spLocks noChangeArrowheads="1"/>
          </p:cNvSpPr>
          <p:nvPr/>
        </p:nvSpPr>
        <p:spPr bwMode="auto">
          <a:xfrm>
            <a:off x="-612576" y="1309688"/>
            <a:ext cx="9577064" cy="4527550"/>
          </a:xfrm>
          <a:prstGeom prst="rect">
            <a:avLst/>
          </a:prstGeom>
          <a:noFill/>
          <a:ln w="9525">
            <a:noFill/>
            <a:miter lim="800000"/>
            <a:headEnd/>
            <a:tailEnd/>
          </a:ln>
        </p:spPr>
        <p:txBody>
          <a:bodyPr/>
          <a:lstStyle/>
          <a:p>
            <a:pPr marL="342900" indent="-342900">
              <a:spcBef>
                <a:spcPct val="20000"/>
              </a:spcBef>
              <a:buFont typeface="Arial" charset="0"/>
              <a:buChar char="•"/>
            </a:pPr>
            <a:r>
              <a:rPr lang="he-IL" sz="2400" b="1" dirty="0">
                <a:latin typeface="Calibri" pitchFamily="34" charset="0"/>
              </a:rPr>
              <a:t>מחלות הלב וכלי הדם הן הגורם העיקרי לתחלואה ולתמותה בעולם המערבי. </a:t>
            </a:r>
          </a:p>
          <a:p>
            <a:pPr marL="342900" indent="-342900">
              <a:spcBef>
                <a:spcPct val="20000"/>
              </a:spcBef>
              <a:buFont typeface="Arial" charset="0"/>
              <a:buChar char="•"/>
            </a:pPr>
            <a:r>
              <a:rPr lang="he-IL" sz="2400" b="1" dirty="0">
                <a:latin typeface="Calibri" pitchFamily="34" charset="0"/>
              </a:rPr>
              <a:t>ניתן למנוע את הופעתן ואת התקדמותן.</a:t>
            </a:r>
            <a:endParaRPr lang="en-US" sz="2400" b="1" dirty="0">
              <a:latin typeface="Calibri" pitchFamily="34" charset="0"/>
            </a:endParaRPr>
          </a:p>
        </p:txBody>
      </p:sp>
      <p:pic>
        <p:nvPicPr>
          <p:cNvPr id="5122" name="bac78a65-6f7a-4607-8762-fe01d4ebdc8f" descr="43508D83-8F77-45A2-A854-83207ECA14A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212976"/>
            <a:ext cx="3744416"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6563" y="76200"/>
            <a:ext cx="8402637" cy="685800"/>
          </a:xfrm>
        </p:spPr>
        <p:txBody>
          <a:bodyPr rtlCol="1">
            <a:normAutofit fontScale="90000"/>
          </a:bodyPr>
          <a:lstStyle/>
          <a:p>
            <a:pPr fontAlgn="auto">
              <a:spcAft>
                <a:spcPts val="0"/>
              </a:spcAft>
              <a:defRPr/>
            </a:pPr>
            <a:r>
              <a:rPr lang="he-IL" sz="4000" b="1" dirty="0">
                <a:solidFill>
                  <a:srgbClr val="990033"/>
                </a:solidFill>
                <a:cs typeface="+mn-cs"/>
              </a:rPr>
              <a:t>דרכי אבחון וטיפול במחלות כלי הדם של הלב</a:t>
            </a:r>
            <a:endParaRPr lang="en-US" sz="4000" b="1" dirty="0">
              <a:solidFill>
                <a:srgbClr val="990033"/>
              </a:solidFill>
              <a:cs typeface="+mn-cs"/>
            </a:endParaRPr>
          </a:p>
        </p:txBody>
      </p:sp>
      <p:sp>
        <p:nvSpPr>
          <p:cNvPr id="29699" name="Rectangle 3"/>
          <p:cNvSpPr>
            <a:spLocks noGrp="1" noChangeArrowheads="1"/>
          </p:cNvSpPr>
          <p:nvPr>
            <p:ph type="body" idx="1"/>
          </p:nvPr>
        </p:nvSpPr>
        <p:spPr/>
        <p:txBody>
          <a:bodyPr rtlCol="1">
            <a:normAutofit/>
          </a:bodyPr>
          <a:lstStyle/>
          <a:p>
            <a:pPr fontAlgn="auto">
              <a:spcAft>
                <a:spcPts val="0"/>
              </a:spcAft>
              <a:buFont typeface="Arial" pitchFamily="34" charset="0"/>
              <a:buChar char="•"/>
              <a:defRPr/>
            </a:pPr>
            <a:r>
              <a:rPr lang="he-IL" sz="2400" b="1" dirty="0"/>
              <a:t>הלב  הוא האיבר פנימי</a:t>
            </a:r>
            <a:r>
              <a:rPr lang="he-IL" sz="2400" b="1" dirty="0" smtClean="0"/>
              <a:t>, חיוני  </a:t>
            </a:r>
            <a:r>
              <a:rPr lang="he-IL" sz="2400" b="1" dirty="0"/>
              <a:t>ובלתי נראה.</a:t>
            </a:r>
          </a:p>
          <a:p>
            <a:pPr fontAlgn="auto">
              <a:spcAft>
                <a:spcPts val="0"/>
              </a:spcAft>
              <a:buFont typeface="Arial" pitchFamily="34" charset="0"/>
              <a:buChar char="•"/>
              <a:defRPr/>
            </a:pPr>
            <a:r>
              <a:rPr lang="he-IL" sz="2400" b="1" dirty="0"/>
              <a:t>מחלת הלב הינה הגורם העיקרי לתחלואה.</a:t>
            </a:r>
          </a:p>
          <a:p>
            <a:pPr fontAlgn="auto">
              <a:spcAft>
                <a:spcPts val="0"/>
              </a:spcAft>
              <a:buFont typeface="Arial" pitchFamily="34" charset="0"/>
              <a:buChar char="•"/>
              <a:defRPr/>
            </a:pPr>
            <a:r>
              <a:rPr lang="he-IL" sz="2400" b="1" dirty="0"/>
              <a:t>בעקבות כך פותחו מספר שיטות אבחון וטיפול</a:t>
            </a:r>
            <a:r>
              <a:rPr lang="he-IL" sz="2400" dirty="0"/>
              <a:t>.</a:t>
            </a:r>
            <a:endParaRPr lang="en-US" sz="2400" dirty="0"/>
          </a:p>
        </p:txBody>
      </p:sp>
      <p:pic>
        <p:nvPicPr>
          <p:cNvPr id="4098" name="88659c54-5667-4e92-b5b0-6d7d14da0ddc" descr="A7B879BE-1CEA-498C-8AB3-BA57F1A26D0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08231"/>
            <a:ext cx="3678547" cy="241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68313" y="0"/>
            <a:ext cx="8402637" cy="685800"/>
          </a:xfrm>
        </p:spPr>
        <p:txBody>
          <a:bodyPr/>
          <a:lstStyle/>
          <a:p>
            <a:r>
              <a:rPr lang="he-IL" b="1" dirty="0" smtClean="0">
                <a:solidFill>
                  <a:srgbClr val="990033"/>
                </a:solidFill>
                <a:cs typeface="Arial" charset="0"/>
              </a:rPr>
              <a:t>מהי טרשת עורקים</a:t>
            </a:r>
            <a:r>
              <a:rPr lang="en-US" b="1" dirty="0" smtClean="0">
                <a:solidFill>
                  <a:srgbClr val="990033"/>
                </a:solidFill>
                <a:cs typeface="Arial" charset="0"/>
              </a:rPr>
              <a:t>?</a:t>
            </a:r>
            <a:endParaRPr lang="en-US" b="1" dirty="0" smtClean="0">
              <a:solidFill>
                <a:srgbClr val="990033"/>
              </a:solidFill>
              <a:cs typeface="Times New Roman" pitchFamily="18" charset="0"/>
            </a:endParaRPr>
          </a:p>
        </p:txBody>
      </p:sp>
      <p:sp>
        <p:nvSpPr>
          <p:cNvPr id="13315" name="Rectangle 3"/>
          <p:cNvSpPr>
            <a:spLocks noGrp="1" noChangeArrowheads="1"/>
          </p:cNvSpPr>
          <p:nvPr>
            <p:ph type="body" idx="1"/>
          </p:nvPr>
        </p:nvSpPr>
        <p:spPr/>
        <p:txBody>
          <a:bodyPr rtlCol="1">
            <a:normAutofit/>
          </a:bodyPr>
          <a:lstStyle/>
          <a:p>
            <a:pPr fontAlgn="auto">
              <a:spcAft>
                <a:spcPts val="0"/>
              </a:spcAft>
              <a:buFont typeface="Arial" pitchFamily="34" charset="0"/>
              <a:buChar char="•"/>
              <a:defRPr/>
            </a:pPr>
            <a:r>
              <a:rPr lang="he-IL" sz="2400" b="1" dirty="0"/>
              <a:t>זהו תהליך של שקיעת שומנים בדופן הפנימית של העורק אשר גורם לחסימת זרימת הדם באופן הדרגתי. כאשר העורק נחסם לחלוטין, נפגעת אספקת הדם לאזור והתאים מתים מחוסר חמצן. </a:t>
            </a:r>
            <a:endParaRPr lang="en-US" dirty="0"/>
          </a:p>
        </p:txBody>
      </p:sp>
      <p:pic>
        <p:nvPicPr>
          <p:cNvPr id="7170" name="28c838a0-21a0-4cb3-b4b6-a712f91dc2f2" descr="8B133BB9-9299-41F6-8E9D-3028CCEF6A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84984"/>
            <a:ext cx="3744417" cy="24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dirty="0">
                <a:solidFill>
                  <a:srgbClr val="990033"/>
                </a:solidFill>
                <a:cs typeface="+mn-cs"/>
              </a:rPr>
              <a:t>מהו אוטם שריר הלב ?</a:t>
            </a:r>
            <a:endParaRPr lang="en-US" b="1" dirty="0">
              <a:solidFill>
                <a:srgbClr val="990033"/>
              </a:solidFill>
              <a:cs typeface="+mn-cs"/>
            </a:endParaRPr>
          </a:p>
        </p:txBody>
      </p:sp>
      <p:sp>
        <p:nvSpPr>
          <p:cNvPr id="14339" name="Rectangle 3"/>
          <p:cNvSpPr>
            <a:spLocks noGrp="1" noChangeArrowheads="1"/>
          </p:cNvSpPr>
          <p:nvPr>
            <p:ph type="body" idx="1"/>
          </p:nvPr>
        </p:nvSpPr>
        <p:spPr>
          <a:xfrm>
            <a:off x="457200" y="990600"/>
            <a:ext cx="8229600" cy="4525963"/>
          </a:xfrm>
        </p:spPr>
        <p:txBody>
          <a:bodyPr rtlCol="1">
            <a:normAutofit/>
          </a:bodyPr>
          <a:lstStyle/>
          <a:p>
            <a:pPr fontAlgn="auto">
              <a:spcAft>
                <a:spcPts val="0"/>
              </a:spcAft>
              <a:buFont typeface="Arial" pitchFamily="34" charset="0"/>
              <a:buChar char="•"/>
              <a:defRPr/>
            </a:pPr>
            <a:r>
              <a:rPr lang="he-IL" sz="2400" b="1" dirty="0"/>
              <a:t>אוטם שריר הלב נגרם בעקבות חסימה פתאומית של העורק המספק דם וחמצן לשריר הלב.</a:t>
            </a:r>
          </a:p>
          <a:p>
            <a:pPr fontAlgn="auto">
              <a:spcAft>
                <a:spcPts val="0"/>
              </a:spcAft>
              <a:buFont typeface="Arial" pitchFamily="34" charset="0"/>
              <a:buChar char="•"/>
              <a:defRPr/>
            </a:pPr>
            <a:r>
              <a:rPr lang="he-IL" sz="2400" b="1" dirty="0"/>
              <a:t>חסימת אספקת הדם יכולה לגרום לנזק קבוע לשריר.</a:t>
            </a:r>
          </a:p>
          <a:p>
            <a:pPr fontAlgn="auto">
              <a:spcAft>
                <a:spcPts val="0"/>
              </a:spcAft>
              <a:buFont typeface="Arial" pitchFamily="34" charset="0"/>
              <a:buChar char="•"/>
              <a:defRPr/>
            </a:pPr>
            <a:r>
              <a:rPr lang="he-IL" sz="2400" b="1" dirty="0"/>
              <a:t>הגעה מהירה לטיפול רפואי הקטינה משמעותית את מספר מקרי המוות בשנים האחרונות</a:t>
            </a:r>
            <a:r>
              <a:rPr lang="he-IL" sz="2400" dirty="0"/>
              <a:t>.</a:t>
            </a:r>
          </a:p>
        </p:txBody>
      </p:sp>
      <p:pic>
        <p:nvPicPr>
          <p:cNvPr id="8194" name="420a3935-47e4-4b7e-80ee-74389e6e0be9" descr="7B953041-55FD-436E-8949-C67ED76393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996952"/>
            <a:ext cx="3528392" cy="302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36563" y="76200"/>
            <a:ext cx="8402637" cy="685800"/>
          </a:xfrm>
        </p:spPr>
        <p:txBody>
          <a:bodyPr/>
          <a:lstStyle/>
          <a:p>
            <a:r>
              <a:rPr lang="he-IL" b="1" dirty="0" smtClean="0">
                <a:solidFill>
                  <a:srgbClr val="990033"/>
                </a:solidFill>
                <a:cs typeface="Arial" charset="0"/>
              </a:rPr>
              <a:t>הגורמים לפגיעה בכלי הדם</a:t>
            </a:r>
            <a:endParaRPr lang="en-US" b="1" dirty="0" smtClean="0">
              <a:solidFill>
                <a:srgbClr val="990033"/>
              </a:solidFill>
              <a:cs typeface="Times New Roman" pitchFamily="18" charset="0"/>
            </a:endParaRPr>
          </a:p>
        </p:txBody>
      </p:sp>
      <p:pic>
        <p:nvPicPr>
          <p:cNvPr id="9218" name="775caaea-a66b-4adf-9c0c-0a013462b0b1" descr="F0E9C666-9BB6-491E-9E6E-D5DB86BE28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688" y="4070594"/>
            <a:ext cx="1963969" cy="180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a546e8fc-d3e9-4e3b-b92e-6990581f22cf" descr="0EB9093B-EFA8-42E5-A084-DC416819F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340768"/>
            <a:ext cx="1447641" cy="208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ff67c7bb-3a2f-4558-a70a-84aaa8b10983" descr="F2148A18-B7BF-43DE-A59A-04FB89F582F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8505" y="3861048"/>
            <a:ext cx="1988597"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5e557ef-e3ab-4993-a99a-c8376ca25a40" descr="3FD83840-25FF-4629-9783-00CDA28D438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038" y="4280315"/>
            <a:ext cx="2062223" cy="159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https://photos-1.dropbox.com/t/0/AABjmh5OJLYtHdgAVb9wVp02MG86huVk3EHFMHhBjQfVpg/12/11670533/jpeg/178x178/1/1383732000/0/2/shutterstock_63330601.jpg/-kmGT5f3q6h_o8geSk-63ex7-SSJf0yzRyw5Mgakea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340769"/>
            <a:ext cx="1695450" cy="2234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6126" y="1340768"/>
            <a:ext cx="1652338" cy="208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913" y="1340769"/>
            <a:ext cx="1487487" cy="214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dirty="0">
                <a:solidFill>
                  <a:srgbClr val="990033"/>
                </a:solidFill>
                <a:cs typeface="+mn-cs"/>
              </a:rPr>
              <a:t>דרכי האבחון:</a:t>
            </a:r>
            <a:endParaRPr lang="en-US" b="1" dirty="0">
              <a:solidFill>
                <a:srgbClr val="990033"/>
              </a:solidFill>
              <a:cs typeface="+mn-cs"/>
            </a:endParaRPr>
          </a:p>
        </p:txBody>
      </p:sp>
      <p:sp>
        <p:nvSpPr>
          <p:cNvPr id="25602" name="Rectangle 3"/>
          <p:cNvSpPr>
            <a:spLocks noGrp="1" noChangeArrowheads="1"/>
          </p:cNvSpPr>
          <p:nvPr>
            <p:ph type="body" idx="1"/>
          </p:nvPr>
        </p:nvSpPr>
        <p:spPr>
          <a:xfrm>
            <a:off x="457200" y="919163"/>
            <a:ext cx="8229600" cy="4525962"/>
          </a:xfrm>
        </p:spPr>
        <p:txBody>
          <a:bodyPr/>
          <a:lstStyle/>
          <a:p>
            <a:r>
              <a:rPr lang="he-IL" sz="2400" dirty="0" smtClean="0">
                <a:solidFill>
                  <a:srgbClr val="990033"/>
                </a:solidFill>
              </a:rPr>
              <a:t>בדיקת א.ק.ג.</a:t>
            </a:r>
            <a:r>
              <a:rPr lang="he-IL" sz="2400" dirty="0" smtClean="0">
                <a:solidFill>
                  <a:srgbClr val="474747"/>
                </a:solidFill>
              </a:rPr>
              <a:t> היא בעצם רישום הפעילות החשמלית של הלב באמצעות פיזור אלקטרודות במרחב שמסביבו. כל אלקטרודה מבצעת את רישום תנועת החשמל מנקודת מבטה. הבדיקה אינה כואבת, ומספקת מידע רב על המתרחש בלב. באמצעותה ניתן לזהות הפרעות קצב שונות ולעיתים אף למנוע מצבי מצוקה של הלב כמו התקף לב.</a:t>
            </a:r>
          </a:p>
        </p:txBody>
      </p:sp>
      <p:pic>
        <p:nvPicPr>
          <p:cNvPr id="12290" name="ffb187a6-1386-411d-b979-81f635eb2a2b" descr="1ED51F78-84FB-4D3A-8F31-77A3E0022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284984"/>
            <a:ext cx="3282593" cy="269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dirty="0">
                <a:solidFill>
                  <a:srgbClr val="990033"/>
                </a:solidFill>
                <a:cs typeface="+mn-cs"/>
              </a:rPr>
              <a:t>מבחן מאמץ</a:t>
            </a:r>
            <a:endParaRPr lang="en-US" b="1" dirty="0">
              <a:solidFill>
                <a:srgbClr val="990033"/>
              </a:solidFill>
              <a:cs typeface="+mn-cs"/>
            </a:endParaRPr>
          </a:p>
        </p:txBody>
      </p:sp>
      <p:sp>
        <p:nvSpPr>
          <p:cNvPr id="26626" name="Rectangle 3"/>
          <p:cNvSpPr>
            <a:spLocks noGrp="1" noChangeArrowheads="1"/>
          </p:cNvSpPr>
          <p:nvPr>
            <p:ph type="body" idx="1"/>
          </p:nvPr>
        </p:nvSpPr>
        <p:spPr>
          <a:xfrm>
            <a:off x="457200" y="1125538"/>
            <a:ext cx="8229600" cy="4525962"/>
          </a:xfrm>
        </p:spPr>
        <p:txBody>
          <a:bodyPr/>
          <a:lstStyle/>
          <a:p>
            <a:r>
              <a:rPr lang="he-IL" sz="2400" b="1" dirty="0" smtClean="0">
                <a:solidFill>
                  <a:srgbClr val="474747"/>
                </a:solidFill>
              </a:rPr>
              <a:t>ארגומטריה (מבחן מאמץ) בודקת את ההשפעה של פעילות גופנית מאומצת על הלב.</a:t>
            </a:r>
            <a:br>
              <a:rPr lang="he-IL" sz="2400" b="1" dirty="0" smtClean="0">
                <a:solidFill>
                  <a:srgbClr val="474747"/>
                </a:solidFill>
              </a:rPr>
            </a:br>
            <a:r>
              <a:rPr lang="he-IL" sz="2400" b="1" dirty="0" smtClean="0">
                <a:solidFill>
                  <a:srgbClr val="474747"/>
                </a:solidFill>
              </a:rPr>
              <a:t>מבחן מאמץ נעשה לרוב כדי להעריך האם קיימת מחלה של העורקים הכליליים שמספקים דם לשריר הלב - ומהי חומרתה של המחלה. חסימה של העורקים האלה עלולה לגרום לאוטם בשריר הלב .</a:t>
            </a:r>
            <a:endParaRPr lang="en-US" sz="2400" b="1" dirty="0" smtClean="0">
              <a:solidFill>
                <a:srgbClr val="474747"/>
              </a:solidFill>
              <a:cs typeface="Arial" charset="0"/>
            </a:endParaRPr>
          </a:p>
        </p:txBody>
      </p:sp>
      <p:pic>
        <p:nvPicPr>
          <p:cNvPr id="3074" name="58bde86e-a1ee-4932-9df3-f5314479a2b5" descr="E9334D14-1AE5-45C5-92BF-C6E076C26B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356992"/>
            <a:ext cx="395716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he-IL" b="1" dirty="0">
                <a:solidFill>
                  <a:srgbClr val="990033"/>
                </a:solidFill>
                <a:cs typeface="+mn-cs"/>
              </a:rPr>
              <a:t>אקו לב</a:t>
            </a:r>
            <a:endParaRPr lang="en-US" b="1" dirty="0">
              <a:solidFill>
                <a:srgbClr val="990033"/>
              </a:solidFill>
              <a:cs typeface="+mn-cs"/>
            </a:endParaRPr>
          </a:p>
        </p:txBody>
      </p:sp>
      <p:sp>
        <p:nvSpPr>
          <p:cNvPr id="20483" name="Rectangle 3"/>
          <p:cNvSpPr>
            <a:spLocks noGrp="1" noChangeArrowheads="1"/>
          </p:cNvSpPr>
          <p:nvPr>
            <p:ph type="body" idx="1"/>
          </p:nvPr>
        </p:nvSpPr>
        <p:spPr>
          <a:xfrm>
            <a:off x="457200" y="950118"/>
            <a:ext cx="8229600" cy="4525963"/>
          </a:xfrm>
        </p:spPr>
        <p:txBody>
          <a:bodyPr rtlCol="1">
            <a:normAutofit/>
          </a:bodyPr>
          <a:lstStyle/>
          <a:p>
            <a:pPr fontAlgn="auto">
              <a:spcAft>
                <a:spcPts val="0"/>
              </a:spcAft>
              <a:buFont typeface="Arial" pitchFamily="34" charset="0"/>
              <a:buChar char="•"/>
              <a:defRPr/>
            </a:pPr>
            <a:r>
              <a:rPr lang="he-IL" sz="2400" b="1" dirty="0"/>
              <a:t>אקו לב הינה בדיקת </a:t>
            </a:r>
            <a:r>
              <a:rPr lang="he-IL" sz="2400" b="1" dirty="0" smtClean="0"/>
              <a:t>אולטרסאונד </a:t>
            </a:r>
            <a:r>
              <a:rPr lang="he-IL" sz="2400" b="1" dirty="0"/>
              <a:t>פשוטה, אשר בודקת את תפקוד הלב. מכשיר האקו משתמש בגלי קול בעלי תדר גבוה,  אשר מועברים ע"י </a:t>
            </a:r>
            <a:r>
              <a:rPr lang="he-IL" sz="2400" b="1" dirty="0" smtClean="0"/>
              <a:t>מתמר.  </a:t>
            </a:r>
            <a:r>
              <a:rPr lang="he-IL" sz="2400" b="1" dirty="0"/>
              <a:t>גלי הקול נעים בצורה  שונה וע"י כך יוצרים רצף תמונות נעות של חלקי הלב, שניתן לראות על </a:t>
            </a:r>
            <a:r>
              <a:rPr lang="he-IL" sz="2400" b="1"/>
              <a:t>גבי </a:t>
            </a:r>
            <a:r>
              <a:rPr lang="he-IL" sz="2400" b="1" smtClean="0"/>
              <a:t>מסך </a:t>
            </a:r>
            <a:r>
              <a:rPr lang="he-IL" sz="2400" b="1" dirty="0"/>
              <a:t>המכשיר</a:t>
            </a:r>
            <a:r>
              <a:rPr lang="he-IL" b="1" dirty="0"/>
              <a:t>. </a:t>
            </a:r>
            <a:br>
              <a:rPr lang="he-IL" b="1" dirty="0"/>
            </a:br>
            <a:r>
              <a:rPr lang="he-IL" dirty="0"/>
              <a:t/>
            </a:r>
            <a:br>
              <a:rPr lang="he-IL" dirty="0"/>
            </a:br>
            <a:r>
              <a:rPr lang="he-IL" dirty="0"/>
              <a:t> </a:t>
            </a:r>
            <a:endParaRPr lang="en-US" dirty="0"/>
          </a:p>
        </p:txBody>
      </p:sp>
      <p:sp>
        <p:nvSpPr>
          <p:cNvPr id="2" name="מלבן 1"/>
          <p:cNvSpPr/>
          <p:nvPr/>
        </p:nvSpPr>
        <p:spPr>
          <a:xfrm>
            <a:off x="4383487" y="3244334"/>
            <a:ext cx="312906" cy="369332"/>
          </a:xfrm>
          <a:prstGeom prst="rect">
            <a:avLst/>
          </a:prstGeom>
        </p:spPr>
        <p:txBody>
          <a:bodyPr wrap="none">
            <a:spAutoFit/>
          </a:bodyPr>
          <a:lstStyle/>
          <a:p>
            <a:r>
              <a:rPr lang="he-IL" dirty="0" smtClean="0"/>
              <a:t>  </a:t>
            </a:r>
            <a:endParaRPr lang="he-IL" dirty="0"/>
          </a:p>
        </p:txBody>
      </p:sp>
      <p:sp>
        <p:nvSpPr>
          <p:cNvPr id="3" name="מלבן 2"/>
          <p:cNvSpPr/>
          <p:nvPr/>
        </p:nvSpPr>
        <p:spPr>
          <a:xfrm>
            <a:off x="4447607" y="3244334"/>
            <a:ext cx="248786" cy="369332"/>
          </a:xfrm>
          <a:prstGeom prst="rect">
            <a:avLst/>
          </a:prstGeom>
        </p:spPr>
        <p:txBody>
          <a:bodyPr wrap="none">
            <a:spAutoFit/>
          </a:bodyPr>
          <a:lstStyle/>
          <a:p>
            <a:r>
              <a:rPr lang="he-IL" dirty="0"/>
              <a:t> </a:t>
            </a:r>
          </a:p>
        </p:txBody>
      </p:sp>
      <p:pic>
        <p:nvPicPr>
          <p:cNvPr id="1026" name="Picture 2" descr="stock photo : echo cardio machine heart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44332"/>
            <a:ext cx="3096344" cy="2751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PowerPoint2010">
  <a:themeElements>
    <a:clrScheme name="גווני אפור">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637</Words>
  <Application>Microsoft Office PowerPoint</Application>
  <PresentationFormat>‫הצגה על המסך (4:3)</PresentationFormat>
  <Paragraphs>52</Paragraphs>
  <Slides>16</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IntroducingPowerPoint2010</vt:lpstr>
      <vt:lpstr>שיטות איבחון למחלות לב</vt:lpstr>
      <vt:lpstr>מצגת של PowerPoint</vt:lpstr>
      <vt:lpstr>דרכי אבחון וטיפול במחלות כלי הדם של הלב</vt:lpstr>
      <vt:lpstr>מהי טרשת עורקים?</vt:lpstr>
      <vt:lpstr>מהו אוטם שריר הלב ?</vt:lpstr>
      <vt:lpstr>הגורמים לפגיעה בכלי הדם</vt:lpstr>
      <vt:lpstr>דרכי האבחון:</vt:lpstr>
      <vt:lpstr>מבחן מאמץ</vt:lpstr>
      <vt:lpstr>אקו לב</vt:lpstr>
      <vt:lpstr>מהו מיפוי לב ?</vt:lpstr>
      <vt:lpstr>בדיקת CT של הלב</vt:lpstr>
      <vt:lpstr>בדיקת MRI של הלב</vt:lpstr>
      <vt:lpstr>צנתור לב</vt:lpstr>
      <vt:lpstr>ניתוח מעקפים</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"הלב שלי"</dc:title>
  <dc:creator/>
  <cp:lastModifiedBy/>
  <cp:revision>24</cp:revision>
  <dcterms:created xsi:type="dcterms:W3CDTF">2012-03-11T13:50:34Z</dcterms:created>
  <dcterms:modified xsi:type="dcterms:W3CDTF">2014-12-04T06:59:31Z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TC101674551</vt:lpwstr>
  </property>
</Properties>
</file>