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1"/>
  </p:sldMasterIdLst>
  <p:notesMasterIdLst>
    <p:notesMasterId r:id="rId18"/>
  </p:notesMasterIdLst>
  <p:handoutMasterIdLst>
    <p:handoutMasterId r:id="rId19"/>
  </p:handoutMasterIdLst>
  <p:sldIdLst>
    <p:sldId id="277" r:id="rId2"/>
    <p:sldId id="306" r:id="rId3"/>
    <p:sldId id="308" r:id="rId4"/>
    <p:sldId id="309" r:id="rId5"/>
    <p:sldId id="310" r:id="rId6"/>
    <p:sldId id="311" r:id="rId7"/>
    <p:sldId id="312" r:id="rId8"/>
    <p:sldId id="313" r:id="rId9"/>
    <p:sldId id="314" r:id="rId10"/>
    <p:sldId id="315" r:id="rId11"/>
    <p:sldId id="316" r:id="rId12"/>
    <p:sldId id="317" r:id="rId13"/>
    <p:sldId id="318" r:id="rId14"/>
    <p:sldId id="319" r:id="rId15"/>
    <p:sldId id="297" r:id="rId16"/>
    <p:sldId id="276" r:id="rId1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38" autoAdjust="0"/>
    <p:restoredTop sz="89825" autoAdjust="0"/>
  </p:normalViewPr>
  <p:slideViewPr>
    <p:cSldViewPr>
      <p:cViewPr>
        <p:scale>
          <a:sx n="72" d="100"/>
          <a:sy n="72" d="100"/>
        </p:scale>
        <p:origin x="-1404" y="36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6FDC8954-04FC-4B9B-AD6D-80599A5DBE5F}" type="datetimeFigureOut">
              <a:rPr lang="en-US"/>
              <a:pPr>
                <a:defRPr/>
              </a:pPr>
              <a:t>12/5/2014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itchFamily="34" charset="0"/>
              </a:defRPr>
            </a:lvl1pPr>
          </a:lstStyle>
          <a:p>
            <a:pPr>
              <a:defRPr/>
            </a:pPr>
            <a:fld id="{F79DB9D7-99A8-4183-83B3-1BB93D92E002}" type="slidenum">
              <a:rPr lang="he-IL"/>
              <a:pPr>
                <a:defRPr/>
              </a:pPr>
              <a:t>‹#›</a:t>
            </a:fld>
            <a:endParaRPr lang="en-US" dirty="0"/>
          </a:p>
        </p:txBody>
      </p:sp>
    </p:spTree>
    <p:extLst>
      <p:ext uri="{BB962C8B-B14F-4D97-AF65-F5344CB8AC3E}">
        <p14:creationId xmlns:p14="http://schemas.microsoft.com/office/powerpoint/2010/main" val="2019500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1"/>
          <a:lstStyle>
            <a:lvl1pPr algn="r" fontAlgn="auto" latinLnBrk="0">
              <a:spcBef>
                <a:spcPts val="0"/>
              </a:spcBef>
              <a:spcAft>
                <a:spcPts val="0"/>
              </a:spcAft>
              <a:defRPr lang="ar-SA" sz="1200">
                <a:latin typeface="+mn-lt"/>
                <a:cs typeface="+mn-cs"/>
              </a:defRPr>
            </a:lvl1pPr>
          </a:lstStyle>
          <a:p>
            <a:pPr>
              <a:defRPr/>
            </a:pPr>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1"/>
          <a:lstStyle>
            <a:lvl1pPr algn="r" rtl="0" fontAlgn="auto" latinLnBrk="0">
              <a:spcBef>
                <a:spcPts val="0"/>
              </a:spcBef>
              <a:spcAft>
                <a:spcPts val="0"/>
              </a:spcAft>
              <a:defRPr lang="ar-SA" sz="1200">
                <a:latin typeface="+mn-lt"/>
                <a:cs typeface="+mn-cs"/>
              </a:defRPr>
            </a:lvl1pPr>
          </a:lstStyle>
          <a:p>
            <a:pPr>
              <a:defRPr/>
            </a:pPr>
            <a:fld id="{443B9388-02F7-4DAC-88F3-89F2C14FF2AA}" type="datetimeFigureOut">
              <a:rPr lang="he-IL"/>
              <a:pPr>
                <a:defRPr/>
              </a:pPr>
              <a:t>י"ג/כסלו/תשע"ה</a:t>
            </a:fld>
            <a:endParaRP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1" anchor="b"/>
          <a:lstStyle>
            <a:lvl1pPr algn="r" fontAlgn="auto" latinLnBrk="0">
              <a:spcBef>
                <a:spcPts val="0"/>
              </a:spcBef>
              <a:spcAft>
                <a:spcPts val="0"/>
              </a:spcAft>
              <a:defRPr lang="ar-SA" sz="1200">
                <a:latin typeface="+mn-lt"/>
                <a:cs typeface="+mn-cs"/>
              </a:defRPr>
            </a:lvl1pPr>
          </a:lstStyle>
          <a:p>
            <a:pPr>
              <a:defRPr/>
            </a:pPr>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1" anchor="b"/>
          <a:lstStyle>
            <a:lvl1pPr algn="r" rtl="0" fontAlgn="auto" latinLnBrk="0">
              <a:spcBef>
                <a:spcPts val="0"/>
              </a:spcBef>
              <a:spcAft>
                <a:spcPts val="0"/>
              </a:spcAft>
              <a:defRPr lang="ar-SA" sz="1200">
                <a:latin typeface="+mn-lt"/>
                <a:cs typeface="+mn-cs"/>
              </a:defRPr>
            </a:lvl1pPr>
          </a:lstStyle>
          <a:p>
            <a:pPr>
              <a:defRPr/>
            </a:pPr>
            <a:fld id="{2CF8891F-DE9A-49F1-ADBF-88E86864DA20}" type="slidenum">
              <a:rPr/>
              <a:pPr>
                <a:defRPr/>
              </a:pPr>
              <a:t>‹#›</a:t>
            </a:fld>
            <a:endParaRPr dirty="0"/>
          </a:p>
        </p:txBody>
      </p:sp>
    </p:spTree>
    <p:extLst>
      <p:ext uri="{BB962C8B-B14F-4D97-AF65-F5344CB8AC3E}">
        <p14:creationId xmlns:p14="http://schemas.microsoft.com/office/powerpoint/2010/main" val="2224587130"/>
      </p:ext>
    </p:extLst>
  </p:cSld>
  <p:clrMap bg1="lt1" tx1="dk1" bg2="lt2" tx2="dk2" accent1="accent1" accent2="accent2" accent3="accent3" accent4="accent4" accent5="accent5" accent6="accent6" hlink="hlink" folHlink="folHlink"/>
  <p:notesStyle>
    <a:lvl1pPr algn="r" rtl="0" eaLnBrk="0" fontAlgn="base" hangingPunct="0">
      <a:spcBef>
        <a:spcPct val="30000"/>
      </a:spcBef>
      <a:spcAft>
        <a:spcPct val="0"/>
      </a:spcAft>
      <a:defRPr lang="ar-SA" sz="1200" kern="1200">
        <a:solidFill>
          <a:schemeClr val="tx1"/>
        </a:solidFill>
        <a:latin typeface="+mn-lt"/>
        <a:ea typeface="+mn-ea"/>
        <a:cs typeface="+mn-cs"/>
      </a:defRPr>
    </a:lvl1pPr>
    <a:lvl2pPr marL="457200" algn="r" rtl="0" eaLnBrk="0" fontAlgn="base" hangingPunct="0">
      <a:spcBef>
        <a:spcPct val="30000"/>
      </a:spcBef>
      <a:spcAft>
        <a:spcPct val="0"/>
      </a:spcAft>
      <a:defRPr lang="ar-SA" sz="1200" kern="1200">
        <a:solidFill>
          <a:schemeClr val="tx1"/>
        </a:solidFill>
        <a:latin typeface="+mn-lt"/>
        <a:ea typeface="+mn-ea"/>
        <a:cs typeface="+mn-cs"/>
      </a:defRPr>
    </a:lvl2pPr>
    <a:lvl3pPr marL="914400" algn="r" rtl="0" eaLnBrk="0" fontAlgn="base" hangingPunct="0">
      <a:spcBef>
        <a:spcPct val="30000"/>
      </a:spcBef>
      <a:spcAft>
        <a:spcPct val="0"/>
      </a:spcAft>
      <a:defRPr lang="ar-SA" sz="1200" kern="1200">
        <a:solidFill>
          <a:schemeClr val="tx1"/>
        </a:solidFill>
        <a:latin typeface="+mn-lt"/>
        <a:ea typeface="+mn-ea"/>
        <a:cs typeface="+mn-cs"/>
      </a:defRPr>
    </a:lvl3pPr>
    <a:lvl4pPr marL="1371600" algn="r" rtl="0" eaLnBrk="0" fontAlgn="base" hangingPunct="0">
      <a:spcBef>
        <a:spcPct val="30000"/>
      </a:spcBef>
      <a:spcAft>
        <a:spcPct val="0"/>
      </a:spcAft>
      <a:defRPr lang="ar-SA" sz="1200" kern="1200">
        <a:solidFill>
          <a:schemeClr val="tx1"/>
        </a:solidFill>
        <a:latin typeface="+mn-lt"/>
        <a:ea typeface="+mn-ea"/>
        <a:cs typeface="+mn-cs"/>
      </a:defRPr>
    </a:lvl4pPr>
    <a:lvl5pPr marL="1828800" algn="r" rtl="0" eaLnBrk="0" fontAlgn="base" hangingPunct="0">
      <a:spcBef>
        <a:spcPct val="30000"/>
      </a:spcBef>
      <a:spcAft>
        <a:spcPct val="0"/>
      </a:spcAft>
      <a:defRPr lang="ar-SA" sz="1200" kern="1200">
        <a:solidFill>
          <a:schemeClr val="tx1"/>
        </a:solidFill>
        <a:latin typeface="+mn-lt"/>
        <a:ea typeface="+mn-ea"/>
        <a:cs typeface="+mn-cs"/>
      </a:defRPr>
    </a:lvl5pPr>
    <a:lvl6pPr marL="2286000" algn="r" defTabSz="914400" rtl="0" eaLnBrk="1" latinLnBrk="0" hangingPunct="1">
      <a:defRPr lang="ar-SA" sz="1200" kern="1200">
        <a:solidFill>
          <a:schemeClr val="tx1"/>
        </a:solidFill>
        <a:latin typeface="+mn-lt"/>
        <a:ea typeface="+mn-ea"/>
        <a:cs typeface="+mn-cs"/>
      </a:defRPr>
    </a:lvl6pPr>
    <a:lvl7pPr marL="2743200" algn="r" defTabSz="914400" rtl="0" eaLnBrk="1" latinLnBrk="0" hangingPunct="1">
      <a:defRPr lang="ar-SA" sz="1200" kern="1200">
        <a:solidFill>
          <a:schemeClr val="tx1"/>
        </a:solidFill>
        <a:latin typeface="+mn-lt"/>
        <a:ea typeface="+mn-ea"/>
        <a:cs typeface="+mn-cs"/>
      </a:defRPr>
    </a:lvl7pPr>
    <a:lvl8pPr marL="3200400" algn="r" defTabSz="914400" rtl="0" eaLnBrk="1" latinLnBrk="0" hangingPunct="1">
      <a:defRPr lang="ar-SA" sz="1200" kern="1200">
        <a:solidFill>
          <a:schemeClr val="tx1"/>
        </a:solidFill>
        <a:latin typeface="+mn-lt"/>
        <a:ea typeface="+mn-ea"/>
        <a:cs typeface="+mn-cs"/>
      </a:defRPr>
    </a:lvl8pPr>
    <a:lvl9pPr marL="3657600" algn="r" defTabSz="914400" rtl="0" eaLnBrk="1" latinLnBrk="0" hangingPunct="1">
      <a:defRPr lang="ar-S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rtl="1" eaLnBrk="1" hangingPunct="1">
              <a:spcBef>
                <a:spcPct val="0"/>
              </a:spcBef>
            </a:pPr>
            <a:r>
              <a:rPr lang="he-IL" dirty="0" smtClean="0"/>
              <a:t>מצגת זו מדגימה את היכולות החדשות של PowerPoint ומומלץ להציג אותה ב'הצגת שקופיות'. שקופיות אלו נועדו לתת לך רעיונות מצוינים עבור המצגות שתיצור ב- </a:t>
            </a:r>
            <a:r>
              <a:rPr lang="he-IL" dirty="0" err="1" smtClean="0"/>
              <a:t>PowerPoint</a:t>
            </a:r>
            <a:r>
              <a:rPr lang="he-IL" dirty="0" smtClean="0"/>
              <a:t> 2010!</a:t>
            </a:r>
          </a:p>
          <a:p>
            <a:pPr rtl="1" eaLnBrk="1" hangingPunct="1">
              <a:spcBef>
                <a:spcPct val="0"/>
              </a:spcBef>
            </a:pPr>
            <a:endParaRPr lang="he-IL" dirty="0" smtClean="0"/>
          </a:p>
          <a:p>
            <a:pPr rtl="1" eaLnBrk="1" hangingPunct="1">
              <a:spcBef>
                <a:spcPct val="0"/>
              </a:spcBef>
            </a:pPr>
            <a:r>
              <a:rPr lang="he-IL" dirty="0" smtClean="0"/>
              <a:t>לקבלת תבניות נוספות לדוגמה, לחץ על </a:t>
            </a:r>
            <a:r>
              <a:rPr lang="he-IL" dirty="0" err="1" smtClean="0"/>
              <a:t>הכרטיסיה</a:t>
            </a:r>
            <a:r>
              <a:rPr lang="he-IL" dirty="0" smtClean="0"/>
              <a:t> 'קובץ' ולאחר מכן, בכרטיסיה 'חדש', לחץ על 'תבניות לדוגמה'.</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E405C-5C44-446A-BB44-8879B3E75D71}" type="slidenum">
              <a:rPr lang="he-IL" smtClean="0"/>
              <a:pPr fontAlgn="base">
                <a:spcBef>
                  <a:spcPct val="0"/>
                </a:spcBef>
                <a:spcAft>
                  <a:spcPct val="0"/>
                </a:spcAft>
                <a:defRPr/>
              </a:pPr>
              <a:t>1</a:t>
            </a:fld>
            <a:endParaRP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rtl="1" eaLnBrk="1" hangingPunct="1">
              <a:spcBef>
                <a:spcPct val="0"/>
              </a:spcBef>
            </a:pPr>
            <a:endParaRPr lang="he-IL"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rtl="1" fontAlgn="base">
              <a:spcBef>
                <a:spcPct val="0"/>
              </a:spcBef>
              <a:spcAft>
                <a:spcPct val="0"/>
              </a:spcAft>
              <a:defRPr/>
            </a:pPr>
            <a:fld id="{DD7339DA-7437-4DA6-9A4D-29A4B31D6500}" type="slidenum">
              <a:rPr lang="he-IL" smtClean="0">
                <a:solidFill>
                  <a:srgbClr val="000000"/>
                </a:solidFill>
              </a:rPr>
              <a:pPr rtl="1" fontAlgn="base">
                <a:spcBef>
                  <a:spcPct val="0"/>
                </a:spcBef>
                <a:spcAft>
                  <a:spcPct val="0"/>
                </a:spcAft>
                <a:defRPr/>
              </a:pPr>
              <a:t>15</a:t>
            </a:fld>
            <a:endParaRPr dirty="0" smtClean="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rtl="1" eaLnBrk="1" hangingPunct="1">
              <a:spcBef>
                <a:spcPct val="0"/>
              </a:spcBef>
            </a:pPr>
            <a:endParaRPr lang="he-IL"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rtl="1" fontAlgn="base">
              <a:spcBef>
                <a:spcPct val="0"/>
              </a:spcBef>
              <a:spcAft>
                <a:spcPct val="0"/>
              </a:spcAft>
              <a:defRPr/>
            </a:pPr>
            <a:fld id="{553B0D80-F6D3-438A-ABC6-1DCC93D87E1E}" type="slidenum">
              <a:rPr lang="he-IL" smtClean="0">
                <a:solidFill>
                  <a:srgbClr val="000000"/>
                </a:solidFill>
              </a:rPr>
              <a:pPr rtl="1" fontAlgn="base">
                <a:spcBef>
                  <a:spcPct val="0"/>
                </a:spcBef>
                <a:spcAft>
                  <a:spcPct val="0"/>
                </a:spcAft>
                <a:defRPr/>
              </a:pPr>
              <a:t>16</a:t>
            </a:fld>
            <a:endParaRPr dirty="0" smtClean="0">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شريحة عنوان">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5645150" y="0"/>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20638"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a:srcRect/>
          <a:stretch>
            <a:fillRect/>
          </a:stretch>
        </p:blipFill>
        <p:spPr bwMode="auto">
          <a:xfrm>
            <a:off x="1447800" y="2817813"/>
            <a:ext cx="7669213" cy="2297112"/>
          </a:xfrm>
          <a:prstGeom prst="rect">
            <a:avLst/>
          </a:prstGeom>
          <a:noFill/>
          <a:ln w="9525">
            <a:noFill/>
            <a:miter lim="800000"/>
            <a:headEnd/>
            <a:tailEnd/>
          </a:ln>
        </p:spPr>
      </p:pic>
      <p:pic>
        <p:nvPicPr>
          <p:cNvPr id="7" name="Picture 9"/>
          <p:cNvPicPr>
            <a:picLocks noChangeAspect="1"/>
          </p:cNvPicPr>
          <p:nvPr userDrawn="1"/>
        </p:nvPicPr>
        <p:blipFill>
          <a:blip r:embed="rId5"/>
          <a:srcRect/>
          <a:stretch>
            <a:fillRect/>
          </a:stretch>
        </p:blipFill>
        <p:spPr bwMode="auto">
          <a:xfrm>
            <a:off x="20638" y="2819400"/>
            <a:ext cx="1462087" cy="2293938"/>
          </a:xfrm>
          <a:prstGeom prst="rect">
            <a:avLst/>
          </a:prstGeom>
          <a:noFill/>
          <a:ln w="9525">
            <a:noFill/>
            <a:miter lim="800000"/>
            <a:headEnd/>
            <a:tailEnd/>
          </a:ln>
        </p:spPr>
      </p:pic>
      <p:pic>
        <p:nvPicPr>
          <p:cNvPr id="8" name="Picture 10"/>
          <p:cNvPicPr>
            <a:picLocks/>
          </p:cNvPicPr>
          <p:nvPr userDrawn="1"/>
        </p:nvPicPr>
        <p:blipFill>
          <a:blip r:embed="rId6"/>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userDrawn="1"/>
        </p:nvSpPr>
        <p:spPr>
          <a:xfrm>
            <a:off x="76200"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ar-SA" sz="2200" kern="1200">
                <a:solidFill>
                  <a:schemeClr val="tx1">
                    <a:lumMod val="75000"/>
                    <a:lumOff val="25000"/>
                  </a:schemeClr>
                </a:solidFill>
                <a:latin typeface="Calibri" pitchFamily="34" charset="0"/>
                <a:ea typeface="+mn-ea"/>
                <a:cs typeface="+mn-cs"/>
              </a:defRPr>
            </a:lvl1pPr>
          </a:lstStyle>
          <a:p>
            <a:pPr lvl="0"/>
            <a:r>
              <a:rPr lang="en-US" dirty="0"/>
              <a:t>Click to edit Master text styles</a:t>
            </a:r>
          </a:p>
        </p:txBody>
      </p:sp>
      <p:sp>
        <p:nvSpPr>
          <p:cNvPr id="2" name="Title 1"/>
          <p:cNvSpPr>
            <a:spLocks noGrp="1"/>
          </p:cNvSpPr>
          <p:nvPr>
            <p:ph type="title"/>
          </p:nvPr>
        </p:nvSpPr>
        <p:spPr>
          <a:xfrm>
            <a:off x="106344" y="4114800"/>
            <a:ext cx="7315200" cy="914400"/>
          </a:xfrm>
        </p:spPr>
        <p:txBody>
          <a:bodyPr anchor="b">
            <a:normAutofit/>
          </a:bodyPr>
          <a:lstStyle>
            <a:lvl1pPr marL="0" indent="0" algn="r" eaLnBrk="1" latinLnBrk="0" hangingPunct="1">
              <a:defRPr kumimoji="0" lang="ar-SA" sz="3600" b="1" kern="1200" baseline="0">
                <a:solidFill>
                  <a:schemeClr val="bg1"/>
                </a:solidFill>
                <a:latin typeface="Arial" pitchFamily="34" charset="0"/>
                <a:ea typeface="+mn-ea"/>
                <a:cs typeface="Arial" pitchFamily="34" charset="0"/>
              </a:defRPr>
            </a:lvl1pPr>
          </a:lstStyle>
          <a:p>
            <a:pPr lvl="0"/>
            <a:r>
              <a:rPr lang="he-IL" smtClean="0"/>
              <a:t>לחץ כדי לערוך סגנון כותרת של תבנית בסיס</a:t>
            </a:r>
            <a:endParaRPr/>
          </a:p>
        </p:txBody>
      </p:sp>
      <p:sp>
        <p:nvSpPr>
          <p:cNvPr id="10" name="Date Placeholder 3"/>
          <p:cNvSpPr>
            <a:spLocks noGrp="1"/>
          </p:cNvSpPr>
          <p:nvPr>
            <p:ph type="dt" sz="half" idx="15"/>
          </p:nvPr>
        </p:nvSpPr>
        <p:spPr/>
        <p:txBody>
          <a:bodyPr/>
          <a:lstStyle>
            <a:lvl1pPr algn="r" eaLnBrk="1" latinLnBrk="0" hangingPunct="1">
              <a:defRPr kumimoji="0" lang="ar-SA">
                <a:solidFill>
                  <a:schemeClr val="bg1"/>
                </a:solidFill>
              </a:defRPr>
            </a:lvl1pPr>
          </a:lstStyle>
          <a:p>
            <a:pPr>
              <a:defRPr/>
            </a:pPr>
            <a:fld id="{A0B284E5-B7AE-492E-B8C0-3E278FFCA66D}" type="datetimeFigureOut">
              <a:rPr lang="he-IL"/>
              <a:pPr>
                <a:defRPr/>
              </a:pPr>
              <a:t>י"ג/כסלו/תשע"ה</a:t>
            </a:fld>
            <a:endParaRPr dirty="0"/>
          </a:p>
        </p:txBody>
      </p:sp>
      <p:sp>
        <p:nvSpPr>
          <p:cNvPr id="11" name="Footer Placeholder 4"/>
          <p:cNvSpPr>
            <a:spLocks noGrp="1"/>
          </p:cNvSpPr>
          <p:nvPr>
            <p:ph type="ftr" sz="quarter" idx="16"/>
          </p:nvPr>
        </p:nvSpPr>
        <p:spPr/>
        <p:txBody>
          <a:bodyPr/>
          <a:lstStyle>
            <a:lvl1pPr algn="r" eaLnBrk="1" latinLnBrk="0" hangingPunct="1">
              <a:defRPr kumimoji="0" lang="ar-SA">
                <a:solidFill>
                  <a:schemeClr val="bg1"/>
                </a:solidFill>
              </a:defRPr>
            </a:lvl1pPr>
          </a:lstStyle>
          <a:p>
            <a:pPr>
              <a:defRPr/>
            </a:pPr>
            <a:endParaRPr dirty="0"/>
          </a:p>
        </p:txBody>
      </p:sp>
      <p:sp>
        <p:nvSpPr>
          <p:cNvPr id="12" name="Slide Number Placeholder 5"/>
          <p:cNvSpPr>
            <a:spLocks noGrp="1"/>
          </p:cNvSpPr>
          <p:nvPr>
            <p:ph type="sldNum" sz="quarter" idx="17"/>
          </p:nvPr>
        </p:nvSpPr>
        <p:spPr/>
        <p:txBody>
          <a:bodyPr/>
          <a:lstStyle>
            <a:lvl1pPr algn="r" eaLnBrk="1" latinLnBrk="0" hangingPunct="1">
              <a:defRPr kumimoji="0" lang="ar-SA">
                <a:solidFill>
                  <a:schemeClr val="bg1"/>
                </a:solidFill>
              </a:defRPr>
            </a:lvl1pPr>
          </a:lstStyle>
          <a:p>
            <a:pPr>
              <a:defRPr/>
            </a:pPr>
            <a:fld id="{010273D3-D12D-47FA-B1CF-B44BD83EFF40}" type="slidenum">
              <a:rPr/>
              <a:pPr>
                <a:defRPr/>
              </a:pPr>
              <a:t>‹#›</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وسائط ذو تسمية توضيحية">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3733800"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r" eaLnBrk="1" latinLnBrk="0" hangingPunct="1">
              <a:defRPr kumimoji="0" lang="ar-SA" sz="1800" b="0" i="1">
                <a:solidFill>
                  <a:schemeClr val="bg1">
                    <a:lumMod val="85000"/>
                  </a:schemeClr>
                </a:solidFill>
                <a:latin typeface="Georgia" pitchFamily="18" charset="0"/>
              </a:defRPr>
            </a:lvl1pPr>
          </a:lstStyle>
          <a:p>
            <a:r>
              <a:rPr lang="he-IL" smtClean="0"/>
              <a:t>לחץ כדי לערוך סגנון כותרת של תבנית בסיס</a:t>
            </a:r>
            <a:endParaRPr/>
          </a:p>
        </p:txBody>
      </p:sp>
      <p:sp>
        <p:nvSpPr>
          <p:cNvPr id="9" name="Media Placeholder 8"/>
          <p:cNvSpPr>
            <a:spLocks noGrp="1"/>
          </p:cNvSpPr>
          <p:nvPr>
            <p:ph type="media" sz="quarter" idx="13"/>
          </p:nvPr>
        </p:nvSpPr>
        <p:spPr>
          <a:xfrm>
            <a:off x="587022" y="838200"/>
            <a:ext cx="4873752" cy="3812822"/>
          </a:xfrm>
        </p:spPr>
        <p:txBody>
          <a:bodyPr rtlCol="1">
            <a:normAutofit/>
          </a:bodyPr>
          <a:lstStyle>
            <a:lvl1pPr algn="r" eaLnBrk="1" latinLnBrk="0" hangingPunct="1">
              <a:buNone/>
              <a:defRPr kumimoji="0" lang="ar-SA"/>
            </a:lvl1pPr>
          </a:lstStyle>
          <a:p>
            <a:pPr lvl="0"/>
            <a:r>
              <a:rPr lang="he-IL" noProof="0" dirty="0" smtClean="0"/>
              <a:t>לחץ על הסמל כדי להוסיף מדיה</a:t>
            </a:r>
            <a:endParaRPr lang="ar-SA" noProof="0"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r" eaLnBrk="1" latinLnBrk="0" hangingPunct="1">
              <a:buNone/>
              <a:defRPr kumimoji="0" lang="ar-SA" sz="2400">
                <a:solidFill>
                  <a:schemeClr val="bg1"/>
                </a:solidFill>
              </a:defRPr>
            </a:lvl1pPr>
          </a:lstStyle>
          <a:p>
            <a:pPr lvl="0"/>
            <a:r>
              <a:rPr lang="he-IL" smtClean="0"/>
              <a:t>לחץ כדי לערוך סגנונות טקסט של תבנית בסיס</a:t>
            </a:r>
          </a:p>
        </p:txBody>
      </p:sp>
      <p:sp>
        <p:nvSpPr>
          <p:cNvPr id="6" name="Date Placeholder 2"/>
          <p:cNvSpPr>
            <a:spLocks noGrp="1"/>
          </p:cNvSpPr>
          <p:nvPr>
            <p:ph type="dt" sz="half" idx="15"/>
          </p:nvPr>
        </p:nvSpPr>
        <p:spPr/>
        <p:txBody>
          <a:bodyPr/>
          <a:lstStyle>
            <a:lvl1pPr algn="r" eaLnBrk="1" latinLnBrk="0" hangingPunct="1">
              <a:defRPr kumimoji="0" lang="ar-SA">
                <a:solidFill>
                  <a:schemeClr val="bg1"/>
                </a:solidFill>
              </a:defRPr>
            </a:lvl1pPr>
          </a:lstStyle>
          <a:p>
            <a:pPr>
              <a:defRPr/>
            </a:pPr>
            <a:fld id="{D35774D5-3753-44DC-AF0E-77550B584E11}" type="datetimeFigureOut">
              <a:rPr lang="he-IL"/>
              <a:pPr>
                <a:defRPr/>
              </a:pPr>
              <a:t>י"ג/כסלו/תשע"ה</a:t>
            </a:fld>
            <a:endParaRPr dirty="0"/>
          </a:p>
        </p:txBody>
      </p:sp>
      <p:sp>
        <p:nvSpPr>
          <p:cNvPr id="8" name="Footer Placeholder 3"/>
          <p:cNvSpPr>
            <a:spLocks noGrp="1"/>
          </p:cNvSpPr>
          <p:nvPr>
            <p:ph type="ftr" sz="quarter" idx="16"/>
          </p:nvPr>
        </p:nvSpPr>
        <p:spPr/>
        <p:txBody>
          <a:bodyPr/>
          <a:lstStyle>
            <a:lvl1pPr algn="r" eaLnBrk="1" latinLnBrk="0" hangingPunct="1">
              <a:defRPr kumimoji="0" lang="ar-SA">
                <a:solidFill>
                  <a:schemeClr val="bg1"/>
                </a:solidFill>
              </a:defRPr>
            </a:lvl1pPr>
          </a:lstStyle>
          <a:p>
            <a:pPr>
              <a:defRPr/>
            </a:pPr>
            <a:endParaRPr dirty="0"/>
          </a:p>
        </p:txBody>
      </p:sp>
      <p:sp>
        <p:nvSpPr>
          <p:cNvPr id="10" name="Slide Number Placeholder 4"/>
          <p:cNvSpPr>
            <a:spLocks noGrp="1"/>
          </p:cNvSpPr>
          <p:nvPr>
            <p:ph type="sldNum" sz="quarter" idx="17"/>
          </p:nvPr>
        </p:nvSpPr>
        <p:spPr/>
        <p:txBody>
          <a:bodyPr/>
          <a:lstStyle>
            <a:lvl1pPr algn="r" eaLnBrk="1" latinLnBrk="0" hangingPunct="1">
              <a:defRPr kumimoji="0" lang="ar-SA">
                <a:solidFill>
                  <a:schemeClr val="bg1"/>
                </a:solidFill>
              </a:defRPr>
            </a:lvl1pPr>
          </a:lstStyle>
          <a:p>
            <a:pPr>
              <a:defRPr/>
            </a:pPr>
            <a:fld id="{924D708B-7D77-4ADD-8B73-625124DADFEE}" type="slidenum">
              <a:rPr/>
              <a:pPr>
                <a:defRPr/>
              </a:pPr>
              <a:t>‹#›</a:t>
            </a:fld>
            <a:endParaRPr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صورة ذات تسمية توضيحية">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r" eaLnBrk="1" latinLnBrk="0" hangingPunct="1">
              <a:defRPr kumimoji="0" lang="ar-SA" sz="1800" b="0" i="1">
                <a:solidFill>
                  <a:schemeClr val="bg1">
                    <a:lumMod val="85000"/>
                  </a:schemeClr>
                </a:solidFill>
                <a:latin typeface="Georgia" pitchFamily="18" charset="0"/>
              </a:defRPr>
            </a:lvl1pPr>
          </a:lstStyle>
          <a:p>
            <a:r>
              <a:rPr lang="he-IL" smtClean="0"/>
              <a:t>לחץ כדי לערוך סגנון כותרת של תבנית בסיס</a:t>
            </a:r>
            <a:endParaRP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lgn="r" eaLnBrk="1" latinLnBrk="0" hangingPunct="1">
              <a:buNone/>
              <a:defRPr kumimoji="0" lang="ar-SA" sz="3200"/>
            </a:lvl1pPr>
            <a:lvl2pPr marL="457200" indent="0" algn="r" eaLnBrk="1" latinLnBrk="0" hangingPunct="1">
              <a:buNone/>
              <a:defRPr kumimoji="0" lang="ar-SA" sz="2800"/>
            </a:lvl2pPr>
            <a:lvl3pPr marL="914400" indent="0" algn="r" eaLnBrk="1" latinLnBrk="0" hangingPunct="1">
              <a:buNone/>
              <a:defRPr kumimoji="0" lang="ar-SA" sz="2400"/>
            </a:lvl3pPr>
            <a:lvl4pPr marL="1371600" indent="0" algn="r" eaLnBrk="1" latinLnBrk="0" hangingPunct="1">
              <a:buNone/>
              <a:defRPr kumimoji="0" lang="ar-SA" sz="2000"/>
            </a:lvl4pPr>
            <a:lvl5pPr marL="1828800" indent="0" algn="r" eaLnBrk="1" latinLnBrk="0" hangingPunct="1">
              <a:buNone/>
              <a:defRPr kumimoji="0" lang="ar-SA" sz="2000"/>
            </a:lvl5pPr>
            <a:lvl6pPr marL="2286000" indent="0" algn="r" eaLnBrk="1" latinLnBrk="0" hangingPunct="1">
              <a:buNone/>
              <a:defRPr kumimoji="0" lang="ar-SA" sz="2000"/>
            </a:lvl6pPr>
            <a:lvl7pPr marL="2743200" indent="0" algn="r" eaLnBrk="1" latinLnBrk="0" hangingPunct="1">
              <a:buNone/>
              <a:defRPr kumimoji="0" lang="ar-SA" sz="2000"/>
            </a:lvl7pPr>
            <a:lvl8pPr marL="3200400" indent="0" algn="r" eaLnBrk="1" latinLnBrk="0" hangingPunct="1">
              <a:buNone/>
              <a:defRPr kumimoji="0" lang="ar-SA" sz="2000"/>
            </a:lvl8pPr>
            <a:lvl9pPr marL="3657600" indent="0" algn="r" eaLnBrk="1" latinLnBrk="0" hangingPunct="1">
              <a:buNone/>
              <a:defRPr kumimoji="0" lang="ar-SA" sz="2000"/>
            </a:lvl9pPr>
          </a:lstStyle>
          <a:p>
            <a:pPr lvl="0"/>
            <a:r>
              <a:rPr lang="he-IL" noProof="0" dirty="0" smtClean="0"/>
              <a:t>לחץ על הסמל כדי להוסיף תמונה</a:t>
            </a:r>
            <a:endParaRPr lang="ar-SA" noProof="0" dirty="0"/>
          </a:p>
        </p:txBody>
      </p:sp>
      <p:sp>
        <p:nvSpPr>
          <p:cNvPr id="4" name="Text Placeholder 3"/>
          <p:cNvSpPr>
            <a:spLocks noGrp="1"/>
          </p:cNvSpPr>
          <p:nvPr>
            <p:ph type="body" sz="half" idx="2"/>
          </p:nvPr>
        </p:nvSpPr>
        <p:spPr>
          <a:xfrm>
            <a:off x="1792288" y="5562600"/>
            <a:ext cx="5486400" cy="609600"/>
          </a:xfrm>
        </p:spPr>
        <p:txBody>
          <a:bodyPr/>
          <a:lstStyle>
            <a:lvl1pPr marL="0" indent="0" algn="r" eaLnBrk="1" latinLnBrk="0" hangingPunct="1">
              <a:buNone/>
              <a:defRPr kumimoji="0" lang="ar-SA" sz="1400"/>
            </a:lvl1pPr>
            <a:lvl2pPr marL="457200" indent="0" algn="r" eaLnBrk="1" latinLnBrk="0" hangingPunct="1">
              <a:buNone/>
              <a:defRPr kumimoji="0" lang="ar-SA" sz="1200"/>
            </a:lvl2pPr>
            <a:lvl3pPr marL="914400" indent="0" algn="r" eaLnBrk="1" latinLnBrk="0" hangingPunct="1">
              <a:buNone/>
              <a:defRPr kumimoji="0" lang="ar-SA" sz="1000"/>
            </a:lvl3pPr>
            <a:lvl4pPr marL="1371600" indent="0" algn="r" eaLnBrk="1" latinLnBrk="0" hangingPunct="1">
              <a:buNone/>
              <a:defRPr kumimoji="0" lang="ar-SA" sz="900"/>
            </a:lvl4pPr>
            <a:lvl5pPr marL="1828800" indent="0" algn="r" eaLnBrk="1" latinLnBrk="0" hangingPunct="1">
              <a:buNone/>
              <a:defRPr kumimoji="0" lang="ar-SA" sz="900"/>
            </a:lvl5pPr>
            <a:lvl6pPr marL="2286000" indent="0" algn="r" eaLnBrk="1" latinLnBrk="0" hangingPunct="1">
              <a:buNone/>
              <a:defRPr kumimoji="0" lang="ar-SA" sz="900"/>
            </a:lvl6pPr>
            <a:lvl7pPr marL="2743200" indent="0" algn="r" eaLnBrk="1" latinLnBrk="0" hangingPunct="1">
              <a:buNone/>
              <a:defRPr kumimoji="0" lang="ar-SA" sz="900"/>
            </a:lvl7pPr>
            <a:lvl8pPr marL="3200400" indent="0" algn="r" eaLnBrk="1" latinLnBrk="0" hangingPunct="1">
              <a:buNone/>
              <a:defRPr kumimoji="0" lang="ar-SA" sz="900"/>
            </a:lvl8pPr>
            <a:lvl9pPr marL="3657600" indent="0" algn="r" eaLnBrk="1" latinLnBrk="0" hangingPunct="1">
              <a:buNone/>
              <a:defRPr kumimoji="0" lang="ar-SA" sz="900"/>
            </a:lvl9pPr>
          </a:lstStyle>
          <a:p>
            <a:pPr lvl="0"/>
            <a:r>
              <a:rPr lang="he-IL" smtClean="0"/>
              <a:t>לחץ כדי לערוך סגנונות טקסט של תבנית בסיס</a:t>
            </a:r>
          </a:p>
        </p:txBody>
      </p:sp>
      <p:sp>
        <p:nvSpPr>
          <p:cNvPr id="6" name="Date Placeholder 4"/>
          <p:cNvSpPr>
            <a:spLocks noGrp="1"/>
          </p:cNvSpPr>
          <p:nvPr>
            <p:ph type="dt" sz="half" idx="10"/>
          </p:nvPr>
        </p:nvSpPr>
        <p:spPr/>
        <p:txBody>
          <a:bodyPr/>
          <a:lstStyle>
            <a:lvl1pPr algn="r" eaLnBrk="1" latinLnBrk="0" hangingPunct="1">
              <a:defRPr kumimoji="0" lang="ar-SA">
                <a:solidFill>
                  <a:schemeClr val="bg1"/>
                </a:solidFill>
              </a:defRPr>
            </a:lvl1pPr>
          </a:lstStyle>
          <a:p>
            <a:pPr>
              <a:defRPr/>
            </a:pPr>
            <a:fld id="{389EA87B-6135-44A6-9A1E-FC3DFFD5506E}" type="datetimeFigureOut">
              <a:rPr lang="he-IL"/>
              <a:pPr>
                <a:defRPr/>
              </a:pPr>
              <a:t>י"ג/כסלו/תשע"ה</a:t>
            </a:fld>
            <a:endParaRPr dirty="0"/>
          </a:p>
        </p:txBody>
      </p:sp>
      <p:sp>
        <p:nvSpPr>
          <p:cNvPr id="7" name="Footer Placeholder 5"/>
          <p:cNvSpPr>
            <a:spLocks noGrp="1"/>
          </p:cNvSpPr>
          <p:nvPr>
            <p:ph type="ftr" sz="quarter" idx="11"/>
          </p:nvPr>
        </p:nvSpPr>
        <p:spPr/>
        <p:txBody>
          <a:bodyPr/>
          <a:lstStyle>
            <a:lvl1pPr algn="r" eaLnBrk="1" latinLnBrk="0" hangingPunct="1">
              <a:defRPr kumimoji="0" lang="ar-SA">
                <a:solidFill>
                  <a:schemeClr val="bg1"/>
                </a:solidFill>
              </a:defRPr>
            </a:lvl1pPr>
          </a:lstStyle>
          <a:p>
            <a:pPr>
              <a:defRPr/>
            </a:pPr>
            <a:endParaRPr dirty="0"/>
          </a:p>
        </p:txBody>
      </p:sp>
      <p:sp>
        <p:nvSpPr>
          <p:cNvPr id="8" name="Slide Number Placeholder 6"/>
          <p:cNvSpPr>
            <a:spLocks noGrp="1"/>
          </p:cNvSpPr>
          <p:nvPr>
            <p:ph type="sldNum" sz="quarter" idx="12"/>
          </p:nvPr>
        </p:nvSpPr>
        <p:spPr/>
        <p:txBody>
          <a:bodyPr/>
          <a:lstStyle>
            <a:lvl1pPr algn="r" eaLnBrk="1" latinLnBrk="0" hangingPunct="1">
              <a:defRPr kumimoji="0" lang="ar-SA">
                <a:solidFill>
                  <a:schemeClr val="bg1"/>
                </a:solidFill>
              </a:defRPr>
            </a:lvl1pPr>
          </a:lstStyle>
          <a:p>
            <a:pPr>
              <a:defRPr/>
            </a:pPr>
            <a:fld id="{B85DE4B2-DC1C-4A99-9194-785BA0BE9E12}" type="slidenum">
              <a:rPr/>
              <a:pPr>
                <a:defRPr/>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عنوان ونص عمودي">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r" eaLnBrk="1" latinLnBrk="0" hangingPunct="1">
              <a:defRPr kumimoji="0" lang="ar-SA" sz="2800" b="1" kern="1200" baseline="0">
                <a:solidFill>
                  <a:schemeClr val="bg1"/>
                </a:solidFill>
                <a:latin typeface="+mn-lt"/>
                <a:ea typeface="+mn-ea"/>
                <a:cs typeface="+mn-cs"/>
              </a:defRPr>
            </a:lvl1pPr>
          </a:lstStyle>
          <a:p>
            <a:r>
              <a:rPr lang="en-US"/>
              <a:t>Click to edit Master title style</a:t>
            </a:r>
            <a:endParaRPr lang="ar-SA"/>
          </a:p>
        </p:txBody>
      </p:sp>
      <p:sp>
        <p:nvSpPr>
          <p:cNvPr id="4" name="Date Placeholder 3"/>
          <p:cNvSpPr>
            <a:spLocks noGrp="1"/>
          </p:cNvSpPr>
          <p:nvPr>
            <p:ph type="dt" sz="half" idx="10"/>
          </p:nvPr>
        </p:nvSpPr>
        <p:spPr/>
        <p:txBody>
          <a:bodyPr/>
          <a:lstStyle>
            <a:lvl1pPr>
              <a:defRPr/>
            </a:lvl1pPr>
          </a:lstStyle>
          <a:p>
            <a:pPr>
              <a:defRPr/>
            </a:pPr>
            <a:fld id="{690FD56B-0F4F-44DA-B6F3-D54F0804C996}" type="datetimeFigureOut">
              <a:rPr lang="he-IL"/>
              <a:pPr>
                <a:defRPr/>
              </a:pPr>
              <a:t>י"ג/כסלו/תשע"ה</a:t>
            </a:fld>
            <a:endParaRPr dirty="0"/>
          </a:p>
        </p:txBody>
      </p:sp>
      <p:sp>
        <p:nvSpPr>
          <p:cNvPr id="5" name="Footer Placeholder 4"/>
          <p:cNvSpPr>
            <a:spLocks noGrp="1"/>
          </p:cNvSpPr>
          <p:nvPr>
            <p:ph type="ftr" sz="quarter" idx="11"/>
          </p:nvPr>
        </p:nvSpPr>
        <p:spPr/>
        <p:txBody>
          <a:bodyPr/>
          <a:lstStyle>
            <a:lvl1pPr>
              <a:defRPr/>
            </a:lvl1pPr>
          </a:lstStyle>
          <a:p>
            <a:pPr>
              <a:defRPr/>
            </a:pPr>
            <a:endParaRPr dirty="0"/>
          </a:p>
        </p:txBody>
      </p:sp>
      <p:sp>
        <p:nvSpPr>
          <p:cNvPr id="6" name="Slide Number Placeholder 5"/>
          <p:cNvSpPr>
            <a:spLocks noGrp="1"/>
          </p:cNvSpPr>
          <p:nvPr>
            <p:ph type="sldNum" sz="quarter" idx="12"/>
          </p:nvPr>
        </p:nvSpPr>
        <p:spPr/>
        <p:txBody>
          <a:bodyPr/>
          <a:lstStyle>
            <a:lvl1pPr>
              <a:defRPr/>
            </a:lvl1pPr>
          </a:lstStyle>
          <a:p>
            <a:pPr>
              <a:defRPr/>
            </a:pPr>
            <a:fld id="{08E1FB37-31CC-4416-A41E-00677F321072}" type="slidenum">
              <a:rPr/>
              <a:pPr>
                <a:defRPr/>
              </a:pPr>
              <a:t>‹#›</a:t>
            </a:fld>
            <a:endParaRPr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he-IL" smtClean="0"/>
              <a:t>לחץ כדי לערוך סגנון כותרת של תבנית בסיס</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Date Placeholder 3"/>
          <p:cNvSpPr>
            <a:spLocks noGrp="1"/>
          </p:cNvSpPr>
          <p:nvPr>
            <p:ph type="dt" sz="half" idx="10"/>
          </p:nvPr>
        </p:nvSpPr>
        <p:spPr/>
        <p:txBody>
          <a:bodyPr/>
          <a:lstStyle>
            <a:lvl1pPr algn="r" eaLnBrk="1" latinLnBrk="0" hangingPunct="1">
              <a:defRPr kumimoji="0" lang="ar-SA">
                <a:solidFill>
                  <a:schemeClr val="tx1">
                    <a:lumMod val="85000"/>
                    <a:lumOff val="15000"/>
                  </a:schemeClr>
                </a:solidFill>
              </a:defRPr>
            </a:lvl1pPr>
          </a:lstStyle>
          <a:p>
            <a:pPr>
              <a:defRPr/>
            </a:pPr>
            <a:fld id="{1CF8C2E6-76AD-491A-9734-EB46935F722F}" type="datetimeFigureOut">
              <a:rPr lang="he-IL"/>
              <a:pPr>
                <a:defRPr/>
              </a:pPr>
              <a:t>י"ג/כסלו/תשע"ה</a:t>
            </a:fld>
            <a:endParaRPr dirty="0"/>
          </a:p>
        </p:txBody>
      </p:sp>
      <p:sp>
        <p:nvSpPr>
          <p:cNvPr id="5" name="Footer Placeholder 4"/>
          <p:cNvSpPr>
            <a:spLocks noGrp="1"/>
          </p:cNvSpPr>
          <p:nvPr>
            <p:ph type="ftr" sz="quarter" idx="11"/>
          </p:nvPr>
        </p:nvSpPr>
        <p:spPr/>
        <p:txBody>
          <a:bodyPr/>
          <a:lstStyle>
            <a:lvl1pPr>
              <a:defRPr/>
            </a:lvl1pPr>
          </a:lstStyle>
          <a:p>
            <a:pPr>
              <a:defRPr/>
            </a:pPr>
            <a:endParaRPr dirty="0"/>
          </a:p>
        </p:txBody>
      </p:sp>
      <p:sp>
        <p:nvSpPr>
          <p:cNvPr id="6" name="Slide Number Placeholder 5"/>
          <p:cNvSpPr>
            <a:spLocks noGrp="1"/>
          </p:cNvSpPr>
          <p:nvPr>
            <p:ph type="sldNum" sz="quarter" idx="12"/>
          </p:nvPr>
        </p:nvSpPr>
        <p:spPr/>
        <p:txBody>
          <a:bodyPr/>
          <a:lstStyle>
            <a:lvl1pPr algn="r" eaLnBrk="1" latinLnBrk="0" hangingPunct="1">
              <a:defRPr kumimoji="0" lang="ar-SA">
                <a:solidFill>
                  <a:schemeClr val="tx1">
                    <a:lumMod val="85000"/>
                    <a:lumOff val="15000"/>
                  </a:schemeClr>
                </a:solidFill>
              </a:defRPr>
            </a:lvl1pPr>
          </a:lstStyle>
          <a:p>
            <a:pPr>
              <a:defRPr/>
            </a:pPr>
            <a:fld id="{EF415203-70B4-414F-BB06-D809E26A07C2}" type="slidenum">
              <a:rPr/>
              <a:pPr>
                <a:defRPr/>
              </a:pPr>
              <a:t>‹#›</a:t>
            </a:fld>
            <a:endParaRPr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فارغ">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l="2599" r="5875" b="5263"/>
          <a:stretch>
            <a:fillRect/>
          </a:stretch>
        </p:blipFill>
        <p:spPr bwMode="auto">
          <a:xfrm>
            <a:off x="3175" y="5867400"/>
            <a:ext cx="9144000" cy="10541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24243E80-04B3-4F54-8757-6E7ABB496B8D}" type="datetimeFigureOut">
              <a:rPr lang="he-IL"/>
              <a:pPr>
                <a:defRPr/>
              </a:pPr>
              <a:t>י"ג/כסלו/תשע"ה</a:t>
            </a:fld>
            <a:endParaRPr dirty="0"/>
          </a:p>
        </p:txBody>
      </p:sp>
      <p:sp>
        <p:nvSpPr>
          <p:cNvPr id="4" name="Footer Placeholder 2"/>
          <p:cNvSpPr>
            <a:spLocks noGrp="1"/>
          </p:cNvSpPr>
          <p:nvPr>
            <p:ph type="ftr" sz="quarter" idx="11"/>
          </p:nvPr>
        </p:nvSpPr>
        <p:spPr/>
        <p:txBody>
          <a:bodyPr/>
          <a:lstStyle>
            <a:lvl1pPr>
              <a:defRPr/>
            </a:lvl1pPr>
          </a:lstStyle>
          <a:p>
            <a:pPr>
              <a:defRPr/>
            </a:pPr>
            <a:endParaRPr dirty="0"/>
          </a:p>
        </p:txBody>
      </p:sp>
      <p:sp>
        <p:nvSpPr>
          <p:cNvPr id="5" name="Slide Number Placeholder 3"/>
          <p:cNvSpPr>
            <a:spLocks noGrp="1"/>
          </p:cNvSpPr>
          <p:nvPr>
            <p:ph type="sldNum" sz="quarter" idx="12"/>
          </p:nvPr>
        </p:nvSpPr>
        <p:spPr/>
        <p:txBody>
          <a:bodyPr/>
          <a:lstStyle>
            <a:lvl1pPr>
              <a:defRPr/>
            </a:lvl1pPr>
          </a:lstStyle>
          <a:p>
            <a:pPr>
              <a:defRPr/>
            </a:pPr>
            <a:fld id="{6103A3FE-E534-4DA2-9BBF-63505B982BF0}" type="slidenum">
              <a:rPr/>
              <a:pPr>
                <a:defRPr/>
              </a:pPr>
              <a:t>‹#›</a:t>
            </a:fld>
            <a:endParaRP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64008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dirty="0"/>
              <a:t>             </a:t>
            </a:r>
          </a:p>
        </p:txBody>
      </p:sp>
      <p:sp>
        <p:nvSpPr>
          <p:cNvPr id="5" name="Rectangle 7"/>
          <p:cNvSpPr/>
          <p:nvPr userDrawn="1"/>
        </p:nvSpPr>
        <p:spPr>
          <a:xfrm>
            <a:off x="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dirty="0">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dirty="0"/>
              <a:t>       </a:t>
            </a:r>
          </a:p>
        </p:txBody>
      </p:sp>
      <p:sp>
        <p:nvSpPr>
          <p:cNvPr id="2" name="Title 1"/>
          <p:cNvSpPr>
            <a:spLocks noGrp="1"/>
          </p:cNvSpPr>
          <p:nvPr>
            <p:ph type="title"/>
          </p:nvPr>
        </p:nvSpPr>
        <p:spPr>
          <a:xfrm>
            <a:off x="237067" y="1992354"/>
            <a:ext cx="5867400" cy="1970046"/>
          </a:xfrm>
        </p:spPr>
        <p:txBody>
          <a:bodyPr>
            <a:normAutofit/>
          </a:bodyPr>
          <a:lstStyle>
            <a:lvl1pPr algn="r" eaLnBrk="1" latinLnBrk="0" hangingPunct="1">
              <a:defRPr kumimoji="0" lang="ar-SA" sz="3000" b="1" cap="all"/>
            </a:lvl1pPr>
          </a:lstStyle>
          <a:p>
            <a:r>
              <a:rPr lang="he-IL" smtClean="0"/>
              <a:t>לחץ כדי לערוך סגנון כותרת של תבנית בסיס</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l" eaLnBrk="1" latinLnBrk="0" hangingPunct="1">
              <a:buNone/>
              <a:defRPr kumimoji="0" lang="ar-SA" sz="1800">
                <a:solidFill>
                  <a:schemeClr val="tx1">
                    <a:lumMod val="65000"/>
                    <a:lumOff val="35000"/>
                  </a:schemeClr>
                </a:solidFill>
              </a:defRPr>
            </a:lvl1pPr>
            <a:lvl2pPr marL="457200" indent="0" algn="r" eaLnBrk="1" latinLnBrk="0" hangingPunct="1">
              <a:buNone/>
              <a:defRPr kumimoji="0" lang="ar-SA" sz="1800">
                <a:solidFill>
                  <a:schemeClr val="tx1">
                    <a:tint val="75000"/>
                  </a:schemeClr>
                </a:solidFill>
              </a:defRPr>
            </a:lvl2pPr>
            <a:lvl3pPr marL="914400" indent="0" algn="r" eaLnBrk="1" latinLnBrk="0" hangingPunct="1">
              <a:buNone/>
              <a:defRPr kumimoji="0" lang="ar-SA" sz="1600">
                <a:solidFill>
                  <a:schemeClr val="tx1">
                    <a:tint val="75000"/>
                  </a:schemeClr>
                </a:solidFill>
              </a:defRPr>
            </a:lvl3pPr>
            <a:lvl4pPr marL="1371600" indent="0" algn="r" eaLnBrk="1" latinLnBrk="0" hangingPunct="1">
              <a:buNone/>
              <a:defRPr kumimoji="0" lang="ar-SA" sz="1400">
                <a:solidFill>
                  <a:schemeClr val="tx1">
                    <a:tint val="75000"/>
                  </a:schemeClr>
                </a:solidFill>
              </a:defRPr>
            </a:lvl4pPr>
            <a:lvl5pPr marL="1828800" indent="0" algn="r" eaLnBrk="1" latinLnBrk="0" hangingPunct="1">
              <a:buNone/>
              <a:defRPr kumimoji="0" lang="ar-SA" sz="1400">
                <a:solidFill>
                  <a:schemeClr val="tx1">
                    <a:tint val="75000"/>
                  </a:schemeClr>
                </a:solidFill>
              </a:defRPr>
            </a:lvl5pPr>
            <a:lvl6pPr marL="2286000" indent="0" algn="r" eaLnBrk="1" latinLnBrk="0" hangingPunct="1">
              <a:buNone/>
              <a:defRPr kumimoji="0" lang="ar-SA" sz="1400">
                <a:solidFill>
                  <a:schemeClr val="tx1">
                    <a:tint val="75000"/>
                  </a:schemeClr>
                </a:solidFill>
              </a:defRPr>
            </a:lvl6pPr>
            <a:lvl7pPr marL="2743200" indent="0" algn="r" eaLnBrk="1" latinLnBrk="0" hangingPunct="1">
              <a:buNone/>
              <a:defRPr kumimoji="0" lang="ar-SA" sz="1400">
                <a:solidFill>
                  <a:schemeClr val="tx1">
                    <a:tint val="75000"/>
                  </a:schemeClr>
                </a:solidFill>
              </a:defRPr>
            </a:lvl7pPr>
            <a:lvl8pPr marL="3200400" indent="0" algn="r" eaLnBrk="1" latinLnBrk="0" hangingPunct="1">
              <a:buNone/>
              <a:defRPr kumimoji="0" lang="ar-SA" sz="1400">
                <a:solidFill>
                  <a:schemeClr val="tx1">
                    <a:tint val="75000"/>
                  </a:schemeClr>
                </a:solidFill>
              </a:defRPr>
            </a:lvl8pPr>
            <a:lvl9pPr marL="3657600" indent="0" algn="r" eaLnBrk="1" latinLnBrk="0" hangingPunct="1">
              <a:buNone/>
              <a:defRPr kumimoji="0" lang="ar-SA" sz="1400">
                <a:solidFill>
                  <a:schemeClr val="tx1">
                    <a:tint val="75000"/>
                  </a:schemeClr>
                </a:solidFill>
              </a:defRPr>
            </a:lvl9pPr>
          </a:lstStyle>
          <a:p>
            <a:pPr lvl="0"/>
            <a:r>
              <a:rPr lang="he-IL" smtClean="0"/>
              <a:t>לחץ כדי לערוך סגנונות טקסט של תבנית בסיס</a:t>
            </a:r>
          </a:p>
        </p:txBody>
      </p:sp>
      <p:sp>
        <p:nvSpPr>
          <p:cNvPr id="7" name="Footer Placeholder 4"/>
          <p:cNvSpPr>
            <a:spLocks noGrp="1"/>
          </p:cNvSpPr>
          <p:nvPr>
            <p:ph type="ftr" sz="quarter" idx="10"/>
          </p:nvPr>
        </p:nvSpPr>
        <p:spPr/>
        <p:txBody>
          <a:bodyPr/>
          <a:lstStyle>
            <a:lvl1pPr algn="r" eaLnBrk="1" latinLnBrk="0" hangingPunct="1">
              <a:defRPr kumimoji="0" lang="ar-SA">
                <a:solidFill>
                  <a:schemeClr val="tx1">
                    <a:lumMod val="85000"/>
                    <a:lumOff val="15000"/>
                  </a:schemeClr>
                </a:solidFill>
              </a:defRPr>
            </a:lvl1pPr>
          </a:lstStyle>
          <a:p>
            <a:pPr>
              <a:defRPr/>
            </a:pPr>
            <a:endParaRPr dirty="0"/>
          </a:p>
        </p:txBody>
      </p:sp>
      <p:sp>
        <p:nvSpPr>
          <p:cNvPr id="8" name="Slide Number Placeholder 5"/>
          <p:cNvSpPr>
            <a:spLocks noGrp="1"/>
          </p:cNvSpPr>
          <p:nvPr>
            <p:ph type="sldNum" sz="quarter" idx="11"/>
          </p:nvPr>
        </p:nvSpPr>
        <p:spPr/>
        <p:txBody>
          <a:bodyPr/>
          <a:lstStyle>
            <a:lvl1pPr algn="r" eaLnBrk="1" latinLnBrk="0" hangingPunct="1">
              <a:defRPr kumimoji="0" lang="ar-SA">
                <a:solidFill>
                  <a:schemeClr val="tx1">
                    <a:lumMod val="85000"/>
                    <a:lumOff val="15000"/>
                  </a:schemeClr>
                </a:solidFill>
              </a:defRPr>
            </a:lvl1pPr>
          </a:lstStyle>
          <a:p>
            <a:pPr>
              <a:defRPr/>
            </a:pPr>
            <a:fld id="{9F1A1A96-59D6-4EE1-9930-A7A694C6D7A7}"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r" eaLnBrk="1" latinLnBrk="0" hangingPunct="1">
              <a:defRPr kumimoji="0" lang="ar-SA" sz="3000" b="0">
                <a:solidFill>
                  <a:schemeClr val="tx1">
                    <a:lumMod val="85000"/>
                    <a:lumOff val="15000"/>
                  </a:schemeClr>
                </a:solidFill>
              </a:defRPr>
            </a:lvl1pPr>
          </a:lstStyle>
          <a:p>
            <a:r>
              <a:rPr lang="he-IL" smtClean="0"/>
              <a:t>לחץ כדי לערוך סגנון כותרת של תבנית בסיס</a:t>
            </a:r>
            <a:endParaRPr/>
          </a:p>
        </p:txBody>
      </p:sp>
      <p:sp>
        <p:nvSpPr>
          <p:cNvPr id="3" name="Content Placeholder 2"/>
          <p:cNvSpPr>
            <a:spLocks noGrp="1"/>
          </p:cNvSpPr>
          <p:nvPr>
            <p:ph idx="1"/>
          </p:nvPr>
        </p:nvSpPr>
        <p:spPr/>
        <p:txBody>
          <a:bodyPr/>
          <a:lstStyle>
            <a:lvl1pPr algn="r" eaLnBrk="1" latinLnBrk="0" hangingPunct="1">
              <a:defRPr kumimoji="0" lang="ar-SA">
                <a:solidFill>
                  <a:schemeClr val="tx1">
                    <a:lumMod val="85000"/>
                    <a:lumOff val="15000"/>
                  </a:schemeClr>
                </a:solidFill>
              </a:defRPr>
            </a:lvl1pPr>
            <a:lvl2pPr algn="r" eaLnBrk="1" latinLnBrk="0" hangingPunct="1">
              <a:defRPr kumimoji="0" lang="ar-SA">
                <a:solidFill>
                  <a:schemeClr val="tx1">
                    <a:lumMod val="85000"/>
                    <a:lumOff val="15000"/>
                  </a:schemeClr>
                </a:solidFill>
              </a:defRPr>
            </a:lvl2pPr>
            <a:lvl3pPr algn="r" eaLnBrk="1" latinLnBrk="0" hangingPunct="1">
              <a:defRPr kumimoji="0" lang="ar-SA">
                <a:solidFill>
                  <a:schemeClr val="tx1">
                    <a:lumMod val="85000"/>
                    <a:lumOff val="15000"/>
                  </a:schemeClr>
                </a:solidFill>
              </a:defRPr>
            </a:lvl3pPr>
            <a:lvl4pPr algn="r" eaLnBrk="1" latinLnBrk="0" hangingPunct="1">
              <a:defRPr kumimoji="0" lang="ar-SA">
                <a:solidFill>
                  <a:schemeClr val="tx1">
                    <a:lumMod val="85000"/>
                    <a:lumOff val="15000"/>
                  </a:schemeClr>
                </a:solidFill>
              </a:defRPr>
            </a:lvl4pPr>
            <a:lvl5pPr algn="r" eaLnBrk="1" latinLnBrk="0" hangingPunct="1">
              <a:defRPr kumimoji="0" lang="ar-SA">
                <a:solidFill>
                  <a:schemeClr val="tx1">
                    <a:lumMod val="85000"/>
                    <a:lumOff val="1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5" name="Date Placeholder 3"/>
          <p:cNvSpPr>
            <a:spLocks noGrp="1"/>
          </p:cNvSpPr>
          <p:nvPr>
            <p:ph type="dt" sz="half" idx="10"/>
          </p:nvPr>
        </p:nvSpPr>
        <p:spPr/>
        <p:txBody>
          <a:bodyPr/>
          <a:lstStyle>
            <a:lvl1pPr algn="r" eaLnBrk="1" latinLnBrk="0" hangingPunct="1">
              <a:defRPr kumimoji="0" lang="ar-SA">
                <a:solidFill>
                  <a:schemeClr val="tx1">
                    <a:lumMod val="85000"/>
                    <a:lumOff val="15000"/>
                  </a:schemeClr>
                </a:solidFill>
              </a:defRPr>
            </a:lvl1pPr>
          </a:lstStyle>
          <a:p>
            <a:pPr>
              <a:defRPr/>
            </a:pPr>
            <a:fld id="{133A2F6E-0284-4DB3-88BD-FA82C2003E4B}" type="datetimeFigureOut">
              <a:rPr lang="he-IL"/>
              <a:pPr>
                <a:defRPr/>
              </a:pPr>
              <a:t>י"ג/כסלו/תשע"ה</a:t>
            </a:fld>
            <a:endParaRPr dirty="0"/>
          </a:p>
        </p:txBody>
      </p:sp>
      <p:sp>
        <p:nvSpPr>
          <p:cNvPr id="6" name="Footer Placeholder 4"/>
          <p:cNvSpPr>
            <a:spLocks noGrp="1"/>
          </p:cNvSpPr>
          <p:nvPr>
            <p:ph type="ftr" sz="quarter" idx="11"/>
          </p:nvPr>
        </p:nvSpPr>
        <p:spPr/>
        <p:txBody>
          <a:bodyPr/>
          <a:lstStyle>
            <a:lvl1pPr algn="r" eaLnBrk="1" latinLnBrk="0" hangingPunct="1">
              <a:defRPr kumimoji="0" lang="ar-SA">
                <a:solidFill>
                  <a:schemeClr val="tx1">
                    <a:lumMod val="85000"/>
                    <a:lumOff val="15000"/>
                  </a:schemeClr>
                </a:solidFill>
              </a:defRPr>
            </a:lvl1pPr>
          </a:lstStyle>
          <a:p>
            <a:pPr>
              <a:defRPr/>
            </a:pPr>
            <a:endParaRPr dirty="0"/>
          </a:p>
        </p:txBody>
      </p:sp>
      <p:sp>
        <p:nvSpPr>
          <p:cNvPr id="7" name="Slide Number Placeholder 5"/>
          <p:cNvSpPr>
            <a:spLocks noGrp="1"/>
          </p:cNvSpPr>
          <p:nvPr>
            <p:ph type="sldNum" sz="quarter" idx="12"/>
          </p:nvPr>
        </p:nvSpPr>
        <p:spPr/>
        <p:txBody>
          <a:bodyPr/>
          <a:lstStyle>
            <a:lvl1pPr algn="r" eaLnBrk="1" latinLnBrk="0" hangingPunct="1">
              <a:defRPr kumimoji="0" lang="ar-SA">
                <a:solidFill>
                  <a:schemeClr val="tx1">
                    <a:lumMod val="85000"/>
                    <a:lumOff val="15000"/>
                  </a:schemeClr>
                </a:solidFill>
              </a:defRPr>
            </a:lvl1pPr>
          </a:lstStyle>
          <a:p>
            <a:pPr>
              <a:defRPr/>
            </a:pPr>
            <a:fld id="{AE6296B7-4A11-4FD7-AF97-364A3127370B}" type="slidenum">
              <a:rPr/>
              <a:pPr>
                <a:defRPr/>
              </a:pPr>
              <a:t>‹#›</a:t>
            </a:fld>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ومحتوى: تأكيد">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a:p>
        </p:txBody>
      </p:sp>
      <p:sp>
        <p:nvSpPr>
          <p:cNvPr id="6" name="Content Placeholder 2"/>
          <p:cNvSpPr>
            <a:spLocks noGrp="1"/>
          </p:cNvSpPr>
          <p:nvPr>
            <p:ph idx="1"/>
          </p:nvPr>
        </p:nvSpPr>
        <p:spPr>
          <a:xfrm>
            <a:off x="457200" y="1600200"/>
            <a:ext cx="8229600" cy="4525963"/>
          </a:xfrm>
        </p:spPr>
        <p:txBody>
          <a:bodyPr/>
          <a:lstStyle>
            <a:lvl1pPr algn="r" eaLnBrk="1" latinLnBrk="0" hangingPunct="1">
              <a:defRPr kumimoji="0" lang="ar-SA">
                <a:solidFill>
                  <a:schemeClr val="tx1">
                    <a:lumMod val="85000"/>
                    <a:lumOff val="15000"/>
                  </a:schemeClr>
                </a:solidFill>
              </a:defRPr>
            </a:lvl1pPr>
            <a:lvl2pPr algn="r" eaLnBrk="1" latinLnBrk="0" hangingPunct="1">
              <a:defRPr kumimoji="0" lang="ar-SA">
                <a:solidFill>
                  <a:schemeClr val="tx1">
                    <a:lumMod val="85000"/>
                    <a:lumOff val="15000"/>
                  </a:schemeClr>
                </a:solidFill>
              </a:defRPr>
            </a:lvl2pPr>
            <a:lvl3pPr algn="r" eaLnBrk="1" latinLnBrk="0" hangingPunct="1">
              <a:defRPr kumimoji="0" lang="ar-SA">
                <a:solidFill>
                  <a:schemeClr val="tx1">
                    <a:lumMod val="85000"/>
                    <a:lumOff val="15000"/>
                  </a:schemeClr>
                </a:solidFill>
              </a:defRPr>
            </a:lvl3pPr>
            <a:lvl4pPr algn="r" eaLnBrk="1" latinLnBrk="0" hangingPunct="1">
              <a:defRPr kumimoji="0" lang="ar-SA">
                <a:solidFill>
                  <a:schemeClr val="tx1">
                    <a:lumMod val="85000"/>
                    <a:lumOff val="15000"/>
                  </a:schemeClr>
                </a:solidFill>
              </a:defRPr>
            </a:lvl4pPr>
            <a:lvl5pPr algn="r" eaLnBrk="1" latinLnBrk="0" hangingPunct="1">
              <a:defRPr kumimoji="0" lang="ar-SA">
                <a:solidFill>
                  <a:schemeClr val="tx1">
                    <a:lumMod val="85000"/>
                    <a:lumOff val="1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Date Placeholder 2"/>
          <p:cNvSpPr>
            <a:spLocks noGrp="1"/>
          </p:cNvSpPr>
          <p:nvPr>
            <p:ph type="dt" sz="half" idx="10"/>
          </p:nvPr>
        </p:nvSpPr>
        <p:spPr/>
        <p:txBody>
          <a:bodyPr/>
          <a:lstStyle>
            <a:lvl1pPr algn="r" eaLnBrk="1" latinLnBrk="0" hangingPunct="1">
              <a:defRPr kumimoji="0" lang="ar-SA">
                <a:solidFill>
                  <a:schemeClr val="tx1">
                    <a:lumMod val="85000"/>
                    <a:lumOff val="15000"/>
                  </a:schemeClr>
                </a:solidFill>
              </a:defRPr>
            </a:lvl1pPr>
          </a:lstStyle>
          <a:p>
            <a:pPr>
              <a:defRPr/>
            </a:pPr>
            <a:fld id="{971A8C40-AA1A-401B-ACF4-39417C778AE7}" type="datetimeFigureOut">
              <a:rPr lang="he-IL"/>
              <a:pPr>
                <a:defRPr/>
              </a:pPr>
              <a:t>י"ג/כסלו/תשע"ה</a:t>
            </a:fld>
            <a:endParaRPr dirty="0"/>
          </a:p>
        </p:txBody>
      </p:sp>
      <p:sp>
        <p:nvSpPr>
          <p:cNvPr id="5" name="Footer Placeholder 3"/>
          <p:cNvSpPr>
            <a:spLocks noGrp="1"/>
          </p:cNvSpPr>
          <p:nvPr>
            <p:ph type="ftr" sz="quarter" idx="11"/>
          </p:nvPr>
        </p:nvSpPr>
        <p:spPr/>
        <p:txBody>
          <a:bodyPr/>
          <a:lstStyle>
            <a:lvl1pPr algn="r" eaLnBrk="1" latinLnBrk="0" hangingPunct="1">
              <a:defRPr kumimoji="0" lang="ar-SA">
                <a:solidFill>
                  <a:schemeClr val="tx1">
                    <a:lumMod val="85000"/>
                    <a:lumOff val="15000"/>
                  </a:schemeClr>
                </a:solidFill>
              </a:defRPr>
            </a:lvl1pPr>
          </a:lstStyle>
          <a:p>
            <a:pPr>
              <a:defRPr/>
            </a:pPr>
            <a:endParaRPr dirty="0"/>
          </a:p>
        </p:txBody>
      </p:sp>
      <p:sp>
        <p:nvSpPr>
          <p:cNvPr id="7" name="Slide Number Placeholder 4"/>
          <p:cNvSpPr>
            <a:spLocks noGrp="1"/>
          </p:cNvSpPr>
          <p:nvPr>
            <p:ph type="sldNum" sz="quarter" idx="12"/>
          </p:nvPr>
        </p:nvSpPr>
        <p:spPr/>
        <p:txBody>
          <a:bodyPr/>
          <a:lstStyle>
            <a:lvl1pPr algn="r" eaLnBrk="1" latinLnBrk="0" hangingPunct="1">
              <a:defRPr kumimoji="0" lang="ar-SA">
                <a:solidFill>
                  <a:schemeClr val="tx1">
                    <a:lumMod val="85000"/>
                    <a:lumOff val="15000"/>
                  </a:schemeClr>
                </a:solidFill>
              </a:defRPr>
            </a:lvl1pPr>
          </a:lstStyle>
          <a:p>
            <a:pPr>
              <a:defRPr/>
            </a:pPr>
            <a:fld id="{0DFE8E20-C3A9-4D54-9EAE-2AA96F1C5642}" type="slidenum">
              <a:rPr/>
              <a:pPr>
                <a:defRPr/>
              </a:pPr>
              <a:t>‹#›</a:t>
            </a:fld>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محتويان">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r" eaLnBrk="1" latinLnBrk="0" hangingPunct="1">
              <a:defRPr kumimoji="0" lang="ar-SA" sz="2800">
                <a:solidFill>
                  <a:schemeClr val="bg1"/>
                </a:solidFill>
              </a:defRPr>
            </a:lvl1pPr>
          </a:lstStyle>
          <a:p>
            <a:r>
              <a:rPr lang="he-IL" smtClean="0"/>
              <a:t>לחץ כדי לערוך סגנון כותרת של תבנית בסיס</a:t>
            </a:r>
            <a:endParaRPr/>
          </a:p>
        </p:txBody>
      </p:sp>
      <p:sp>
        <p:nvSpPr>
          <p:cNvPr id="3" name="Content Placeholder 2"/>
          <p:cNvSpPr>
            <a:spLocks noGrp="1"/>
          </p:cNvSpPr>
          <p:nvPr>
            <p:ph sz="half" idx="1"/>
          </p:nvPr>
        </p:nvSpPr>
        <p:spPr>
          <a:xfrm>
            <a:off x="457200" y="1676402"/>
            <a:ext cx="4038600" cy="3971455"/>
          </a:xfrm>
        </p:spPr>
        <p:txBody>
          <a:bodyPr/>
          <a:lstStyle>
            <a:lvl1pPr algn="r" eaLnBrk="1" latinLnBrk="0" hangingPunct="1">
              <a:defRPr kumimoji="0" lang="ar-SA" sz="2800">
                <a:solidFill>
                  <a:schemeClr val="tx1">
                    <a:lumMod val="85000"/>
                    <a:lumOff val="15000"/>
                  </a:schemeClr>
                </a:solidFill>
              </a:defRPr>
            </a:lvl1pPr>
            <a:lvl2pPr algn="r" eaLnBrk="1" latinLnBrk="0" hangingPunct="1">
              <a:defRPr kumimoji="0" lang="ar-SA" sz="2400">
                <a:solidFill>
                  <a:schemeClr val="tx1">
                    <a:lumMod val="85000"/>
                    <a:lumOff val="15000"/>
                  </a:schemeClr>
                </a:solidFill>
              </a:defRPr>
            </a:lvl2pPr>
            <a:lvl3pPr algn="r" eaLnBrk="1" latinLnBrk="0" hangingPunct="1">
              <a:defRPr kumimoji="0" lang="ar-SA" sz="2000">
                <a:solidFill>
                  <a:schemeClr val="tx1">
                    <a:lumMod val="85000"/>
                    <a:lumOff val="15000"/>
                  </a:schemeClr>
                </a:solidFill>
              </a:defRPr>
            </a:lvl3pPr>
            <a:lvl4pPr algn="r" eaLnBrk="1" latinLnBrk="0" hangingPunct="1">
              <a:defRPr kumimoji="0" lang="ar-SA" sz="1800">
                <a:solidFill>
                  <a:schemeClr val="tx1">
                    <a:lumMod val="85000"/>
                    <a:lumOff val="15000"/>
                  </a:schemeClr>
                </a:solidFill>
              </a:defRPr>
            </a:lvl4pPr>
            <a:lvl5pPr algn="r" eaLnBrk="1" latinLnBrk="0" hangingPunct="1">
              <a:defRPr kumimoji="0" lang="ar-SA" sz="1800">
                <a:solidFill>
                  <a:schemeClr val="tx1">
                    <a:lumMod val="85000"/>
                    <a:lumOff val="15000"/>
                  </a:schemeClr>
                </a:solidFill>
              </a:defRPr>
            </a:lvl5pPr>
            <a:lvl6pPr algn="r" eaLnBrk="1" latinLnBrk="0" hangingPunct="1">
              <a:defRPr kumimoji="0" lang="ar-SA" sz="1800"/>
            </a:lvl6pPr>
            <a:lvl7pPr algn="r" eaLnBrk="1" latinLnBrk="0" hangingPunct="1">
              <a:defRPr kumimoji="0" lang="ar-SA" sz="1800"/>
            </a:lvl7pPr>
            <a:lvl8pPr algn="r" eaLnBrk="1" latinLnBrk="0" hangingPunct="1">
              <a:defRPr kumimoji="0" lang="ar-SA" sz="1800"/>
            </a:lvl8pPr>
            <a:lvl9pPr algn="r" eaLnBrk="1" latinLnBrk="0" hangingPunct="1">
              <a:defRPr kumimoji="0" lang="ar-SA"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Content Placeholder 3"/>
          <p:cNvSpPr>
            <a:spLocks noGrp="1"/>
          </p:cNvSpPr>
          <p:nvPr>
            <p:ph sz="half" idx="2"/>
          </p:nvPr>
        </p:nvSpPr>
        <p:spPr>
          <a:xfrm>
            <a:off x="4648200" y="1676400"/>
            <a:ext cx="4038600" cy="3971454"/>
          </a:xfrm>
        </p:spPr>
        <p:txBody>
          <a:bodyPr/>
          <a:lstStyle>
            <a:lvl1pPr algn="r" eaLnBrk="1" latinLnBrk="0" hangingPunct="1">
              <a:defRPr kumimoji="0" lang="ar-SA" sz="2800">
                <a:solidFill>
                  <a:schemeClr val="tx1">
                    <a:lumMod val="85000"/>
                    <a:lumOff val="15000"/>
                  </a:schemeClr>
                </a:solidFill>
              </a:defRPr>
            </a:lvl1pPr>
            <a:lvl2pPr algn="r" eaLnBrk="1" latinLnBrk="0" hangingPunct="1">
              <a:defRPr kumimoji="0" lang="ar-SA" sz="2400">
                <a:solidFill>
                  <a:schemeClr val="tx1">
                    <a:lumMod val="85000"/>
                    <a:lumOff val="15000"/>
                  </a:schemeClr>
                </a:solidFill>
              </a:defRPr>
            </a:lvl2pPr>
            <a:lvl3pPr algn="r" eaLnBrk="1" latinLnBrk="0" hangingPunct="1">
              <a:defRPr kumimoji="0" lang="ar-SA" sz="2000">
                <a:solidFill>
                  <a:schemeClr val="tx1">
                    <a:lumMod val="85000"/>
                    <a:lumOff val="15000"/>
                  </a:schemeClr>
                </a:solidFill>
              </a:defRPr>
            </a:lvl3pPr>
            <a:lvl4pPr algn="r" eaLnBrk="1" latinLnBrk="0" hangingPunct="1">
              <a:defRPr kumimoji="0" lang="ar-SA" sz="1800">
                <a:solidFill>
                  <a:schemeClr val="tx1">
                    <a:lumMod val="85000"/>
                    <a:lumOff val="15000"/>
                  </a:schemeClr>
                </a:solidFill>
              </a:defRPr>
            </a:lvl4pPr>
            <a:lvl5pPr algn="r" eaLnBrk="1" latinLnBrk="0" hangingPunct="1">
              <a:defRPr kumimoji="0" lang="ar-SA" sz="1800">
                <a:solidFill>
                  <a:schemeClr val="tx1">
                    <a:lumMod val="85000"/>
                    <a:lumOff val="15000"/>
                  </a:schemeClr>
                </a:solidFill>
              </a:defRPr>
            </a:lvl5pPr>
            <a:lvl6pPr algn="r" eaLnBrk="1" latinLnBrk="0" hangingPunct="1">
              <a:defRPr kumimoji="0" lang="ar-SA" sz="1800"/>
            </a:lvl6pPr>
            <a:lvl7pPr algn="r" eaLnBrk="1" latinLnBrk="0" hangingPunct="1">
              <a:defRPr kumimoji="0" lang="ar-SA" sz="1800"/>
            </a:lvl7pPr>
            <a:lvl8pPr algn="r" eaLnBrk="1" latinLnBrk="0" hangingPunct="1">
              <a:defRPr kumimoji="0" lang="ar-SA" sz="1800"/>
            </a:lvl8pPr>
            <a:lvl9pPr algn="r" eaLnBrk="1" latinLnBrk="0" hangingPunct="1">
              <a:defRPr kumimoji="0" lang="ar-SA"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5" name="Date Placeholder 4"/>
          <p:cNvSpPr>
            <a:spLocks noGrp="1"/>
          </p:cNvSpPr>
          <p:nvPr>
            <p:ph type="dt" sz="half" idx="10"/>
          </p:nvPr>
        </p:nvSpPr>
        <p:spPr/>
        <p:txBody>
          <a:bodyPr/>
          <a:lstStyle>
            <a:lvl1pPr>
              <a:defRPr/>
            </a:lvl1pPr>
          </a:lstStyle>
          <a:p>
            <a:pPr>
              <a:defRPr/>
            </a:pPr>
            <a:fld id="{044A8AE4-E2E5-47AA-996D-4682F6D88125}" type="datetimeFigureOut">
              <a:rPr lang="he-IL"/>
              <a:pPr>
                <a:defRPr/>
              </a:pPr>
              <a:t>י"ג/כסלו/תשע"ה</a:t>
            </a:fld>
            <a:endParaRPr dirty="0"/>
          </a:p>
        </p:txBody>
      </p:sp>
      <p:sp>
        <p:nvSpPr>
          <p:cNvPr id="6" name="Footer Placeholder 5"/>
          <p:cNvSpPr>
            <a:spLocks noGrp="1"/>
          </p:cNvSpPr>
          <p:nvPr>
            <p:ph type="ftr" sz="quarter" idx="11"/>
          </p:nvPr>
        </p:nvSpPr>
        <p:spPr/>
        <p:txBody>
          <a:bodyPr/>
          <a:lstStyle>
            <a:lvl1pPr>
              <a:defRPr/>
            </a:lvl1pPr>
          </a:lstStyle>
          <a:p>
            <a:pPr>
              <a:defRPr/>
            </a:pPr>
            <a:endParaRPr dirty="0"/>
          </a:p>
        </p:txBody>
      </p:sp>
      <p:sp>
        <p:nvSpPr>
          <p:cNvPr id="7" name="Slide Number Placeholder 6"/>
          <p:cNvSpPr>
            <a:spLocks noGrp="1"/>
          </p:cNvSpPr>
          <p:nvPr>
            <p:ph type="sldNum" sz="quarter" idx="12"/>
          </p:nvPr>
        </p:nvSpPr>
        <p:spPr/>
        <p:txBody>
          <a:bodyPr/>
          <a:lstStyle>
            <a:lvl1pPr>
              <a:defRPr/>
            </a:lvl1pPr>
          </a:lstStyle>
          <a:p>
            <a:pPr>
              <a:defRPr/>
            </a:pPr>
            <a:fld id="{B48B99F1-110D-4E41-9B12-708794EA474F}" type="slidenum">
              <a:rPr/>
              <a:pPr>
                <a:defRPr/>
              </a:pPr>
              <a:t>‹#›</a:t>
            </a:fld>
            <a:endParaRP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r" eaLnBrk="1" latinLnBrk="0" hangingPunct="1">
              <a:defRPr kumimoji="0" lang="ar-SA"/>
            </a:lvl1pPr>
          </a:lstStyle>
          <a:p>
            <a:r>
              <a:rPr lang="he-IL" smtClean="0"/>
              <a:t>לחץ כדי לערוך סגנון כותרת של תבנית בסיס</a:t>
            </a:r>
            <a:endParaRPr/>
          </a:p>
        </p:txBody>
      </p:sp>
      <p:sp>
        <p:nvSpPr>
          <p:cNvPr id="4" name="Date Placeholder 2"/>
          <p:cNvSpPr>
            <a:spLocks noGrp="1"/>
          </p:cNvSpPr>
          <p:nvPr>
            <p:ph type="dt" sz="half" idx="10"/>
          </p:nvPr>
        </p:nvSpPr>
        <p:spPr/>
        <p:txBody>
          <a:bodyPr/>
          <a:lstStyle>
            <a:lvl1pPr algn="r" eaLnBrk="1" latinLnBrk="0" hangingPunct="1">
              <a:defRPr kumimoji="0" lang="ar-SA">
                <a:solidFill>
                  <a:schemeClr val="bg1"/>
                </a:solidFill>
              </a:defRPr>
            </a:lvl1pPr>
          </a:lstStyle>
          <a:p>
            <a:pPr>
              <a:defRPr/>
            </a:pPr>
            <a:fld id="{557EB215-AE25-4387-8CC8-06F9E5697E11}" type="datetimeFigureOut">
              <a:rPr lang="he-IL"/>
              <a:pPr>
                <a:defRPr/>
              </a:pPr>
              <a:t>י"ג/כסלו/תשע"ה</a:t>
            </a:fld>
            <a:endParaRPr dirty="0"/>
          </a:p>
        </p:txBody>
      </p:sp>
      <p:sp>
        <p:nvSpPr>
          <p:cNvPr id="5" name="Footer Placeholder 3"/>
          <p:cNvSpPr>
            <a:spLocks noGrp="1"/>
          </p:cNvSpPr>
          <p:nvPr>
            <p:ph type="ftr" sz="quarter" idx="11"/>
          </p:nvPr>
        </p:nvSpPr>
        <p:spPr/>
        <p:txBody>
          <a:bodyPr/>
          <a:lstStyle>
            <a:lvl1pPr algn="r" eaLnBrk="1" latinLnBrk="0" hangingPunct="1">
              <a:defRPr kumimoji="0" lang="ar-SA">
                <a:solidFill>
                  <a:schemeClr val="bg1"/>
                </a:solidFill>
              </a:defRPr>
            </a:lvl1pPr>
          </a:lstStyle>
          <a:p>
            <a:pPr>
              <a:defRPr/>
            </a:pPr>
            <a:endParaRPr dirty="0"/>
          </a:p>
        </p:txBody>
      </p:sp>
      <p:sp>
        <p:nvSpPr>
          <p:cNvPr id="6" name="Slide Number Placeholder 4"/>
          <p:cNvSpPr>
            <a:spLocks noGrp="1"/>
          </p:cNvSpPr>
          <p:nvPr>
            <p:ph type="sldNum" sz="quarter" idx="12"/>
          </p:nvPr>
        </p:nvSpPr>
        <p:spPr/>
        <p:txBody>
          <a:bodyPr/>
          <a:lstStyle>
            <a:lvl1pPr algn="r" eaLnBrk="1" latinLnBrk="0" hangingPunct="1">
              <a:defRPr kumimoji="0" lang="ar-SA">
                <a:solidFill>
                  <a:schemeClr val="bg1"/>
                </a:solidFill>
              </a:defRPr>
            </a:lvl1pPr>
          </a:lstStyle>
          <a:p>
            <a:pPr>
              <a:defRPr/>
            </a:pPr>
            <a:fld id="{D2EBB01A-B81C-4B05-B010-86F82A2F1C45}" type="slidenum">
              <a:rPr/>
              <a:pPr>
                <a:defRPr/>
              </a:pPr>
              <a:t>‹#›</a:t>
            </a:fld>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عنوان فقط: تأكيد">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r" eaLnBrk="1" latinLnBrk="0" hangingPunct="1">
              <a:defRPr kumimoji="0" lang="ar-SA"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Click to edit Master title style</a:t>
            </a:r>
            <a:endParaRPr lang="ar-SA"/>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r" eaLnBrk="1" latinLnBrk="0" hangingPunct="1">
              <a:buNone/>
              <a:defRPr kumimoji="0" lang="ar-SA" sz="2800" kern="1200">
                <a:solidFill>
                  <a:srgbClr val="2E507A">
                    <a:alpha val="81000"/>
                  </a:srgbClr>
                </a:solidFill>
                <a:latin typeface="+mn-lt"/>
                <a:ea typeface="+mn-ea"/>
                <a:cs typeface="+mn-cs"/>
              </a:defRPr>
            </a:lvl1pPr>
            <a:lvl2pPr marL="457200" indent="0" algn="r" eaLnBrk="1" latinLnBrk="0" hangingPunct="1">
              <a:buNone/>
              <a:defRPr kumimoji="0" lang="ar-SA" sz="2000" b="1"/>
            </a:lvl2pPr>
            <a:lvl3pPr marL="914400" indent="0" algn="r" eaLnBrk="1" latinLnBrk="0" hangingPunct="1">
              <a:buNone/>
              <a:defRPr kumimoji="0" lang="ar-SA" sz="1800" b="1"/>
            </a:lvl3pPr>
            <a:lvl4pPr marL="1371600" indent="0" algn="r" eaLnBrk="1" latinLnBrk="0" hangingPunct="1">
              <a:buNone/>
              <a:defRPr kumimoji="0" lang="ar-SA" sz="1600" b="1"/>
            </a:lvl4pPr>
            <a:lvl5pPr marL="1828800" indent="0" algn="r" eaLnBrk="1" latinLnBrk="0" hangingPunct="1">
              <a:buNone/>
              <a:defRPr kumimoji="0" lang="ar-SA" sz="1600" b="1"/>
            </a:lvl5pPr>
            <a:lvl6pPr marL="2286000" indent="0" algn="r" eaLnBrk="1" latinLnBrk="0" hangingPunct="1">
              <a:buNone/>
              <a:defRPr kumimoji="0" lang="ar-SA" sz="1600" b="1"/>
            </a:lvl6pPr>
            <a:lvl7pPr marL="2743200" indent="0" algn="r" eaLnBrk="1" latinLnBrk="0" hangingPunct="1">
              <a:buNone/>
              <a:defRPr kumimoji="0" lang="ar-SA" sz="1600" b="1"/>
            </a:lvl7pPr>
            <a:lvl8pPr marL="3200400" indent="0" algn="r" eaLnBrk="1" latinLnBrk="0" hangingPunct="1">
              <a:buNone/>
              <a:defRPr kumimoji="0" lang="ar-SA" sz="1600" b="1"/>
            </a:lvl8pPr>
            <a:lvl9pPr marL="3657600" indent="0" algn="r" eaLnBrk="1" latinLnBrk="0" hangingPunct="1">
              <a:buNone/>
              <a:defRPr kumimoji="0" lang="ar-SA" sz="1600" b="1"/>
            </a:lvl9pPr>
          </a:lstStyle>
          <a:p>
            <a:pPr lvl="0"/>
            <a:r>
              <a:rPr lang="he-IL" smtClean="0"/>
              <a:t>לחץ כדי לערוך סגנונות טקסט של תבנית בסיס</a:t>
            </a:r>
          </a:p>
        </p:txBody>
      </p:sp>
      <p:sp>
        <p:nvSpPr>
          <p:cNvPr id="4" name="Date Placeholder 1"/>
          <p:cNvSpPr>
            <a:spLocks noGrp="1"/>
          </p:cNvSpPr>
          <p:nvPr>
            <p:ph type="dt" sz="half" idx="10"/>
          </p:nvPr>
        </p:nvSpPr>
        <p:spPr/>
        <p:txBody>
          <a:bodyPr/>
          <a:lstStyle>
            <a:lvl1pPr>
              <a:defRPr/>
            </a:lvl1pPr>
          </a:lstStyle>
          <a:p>
            <a:pPr>
              <a:defRPr/>
            </a:pPr>
            <a:fld id="{9EE87750-5FEA-415A-AE17-9117851E040F}" type="datetimeFigureOut">
              <a:rPr lang="he-IL"/>
              <a:pPr>
                <a:defRPr/>
              </a:pPr>
              <a:t>י"ג/כסלו/תשע"ה</a:t>
            </a:fld>
            <a:endParaRPr dirty="0"/>
          </a:p>
        </p:txBody>
      </p:sp>
      <p:sp>
        <p:nvSpPr>
          <p:cNvPr id="5" name="Footer Placeholder 2"/>
          <p:cNvSpPr>
            <a:spLocks noGrp="1"/>
          </p:cNvSpPr>
          <p:nvPr>
            <p:ph type="ftr" sz="quarter" idx="11"/>
          </p:nvPr>
        </p:nvSpPr>
        <p:spPr/>
        <p:txBody>
          <a:bodyPr/>
          <a:lstStyle>
            <a:lvl1pPr>
              <a:defRPr/>
            </a:lvl1pPr>
          </a:lstStyle>
          <a:p>
            <a:pPr>
              <a:defRPr/>
            </a:pPr>
            <a:endParaRPr dirty="0"/>
          </a:p>
        </p:txBody>
      </p:sp>
      <p:sp>
        <p:nvSpPr>
          <p:cNvPr id="8" name="Slide Number Placeholder 3"/>
          <p:cNvSpPr>
            <a:spLocks noGrp="1"/>
          </p:cNvSpPr>
          <p:nvPr>
            <p:ph type="sldNum" sz="quarter" idx="12"/>
          </p:nvPr>
        </p:nvSpPr>
        <p:spPr/>
        <p:txBody>
          <a:bodyPr/>
          <a:lstStyle>
            <a:lvl1pPr>
              <a:defRPr/>
            </a:lvl1pPr>
          </a:lstStyle>
          <a:p>
            <a:pPr>
              <a:defRPr/>
            </a:pPr>
            <a:fld id="{4DEE89B5-800B-4EF8-8A6D-B54359C52828}" type="slidenum">
              <a:rPr/>
              <a:pPr>
                <a:defRPr/>
              </a:pPr>
              <a:t>‹#›</a:t>
            </a:fld>
            <a:endParaRPr dirty="0"/>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عنوان مع نص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160020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p>
        </p:txBody>
      </p:sp>
      <p:sp>
        <p:nvSpPr>
          <p:cNvPr id="9" name="Title 1"/>
          <p:cNvSpPr>
            <a:spLocks noGrp="1"/>
          </p:cNvSpPr>
          <p:nvPr>
            <p:ph type="title"/>
          </p:nvPr>
        </p:nvSpPr>
        <p:spPr>
          <a:xfrm>
            <a:off x="2133600" y="3200400"/>
            <a:ext cx="7010400" cy="1676400"/>
          </a:xfrm>
        </p:spPr>
        <p:txBody>
          <a:bodyPr>
            <a:normAutofit/>
          </a:bodyPr>
          <a:lstStyle>
            <a:lvl1pPr marL="0" algn="r" defTabSz="914400" rtl="0" eaLnBrk="1" latinLnBrk="0" hangingPunct="1">
              <a:defRPr kumimoji="0" lang="ar-SA" sz="4000" kern="1200">
                <a:solidFill>
                  <a:schemeClr val="bg1"/>
                </a:solidFill>
                <a:latin typeface="+mn-lt"/>
                <a:ea typeface="+mn-ea"/>
                <a:cs typeface="+mn-cs"/>
              </a:defRPr>
            </a:lvl1pPr>
          </a:lstStyle>
          <a:p>
            <a:r>
              <a:rPr lang="he-IL" smtClean="0"/>
              <a:t>לחץ כדי לערוך סגנון כותרת של תבנית בסיס</a:t>
            </a:r>
            <a:endParaRPr/>
          </a:p>
        </p:txBody>
      </p:sp>
      <p:sp>
        <p:nvSpPr>
          <p:cNvPr id="10" name="Text Placeholder 15"/>
          <p:cNvSpPr>
            <a:spLocks noGrp="1"/>
          </p:cNvSpPr>
          <p:nvPr>
            <p:ph type="body" sz="quarter" idx="14"/>
          </p:nvPr>
        </p:nvSpPr>
        <p:spPr>
          <a:xfrm>
            <a:off x="0" y="664780"/>
            <a:ext cx="4191000" cy="381000"/>
          </a:xfrm>
        </p:spPr>
        <p:txBody>
          <a:bodyPr>
            <a:normAutofit/>
          </a:bodyPr>
          <a:lstStyle>
            <a:lvl1pPr algn="l" eaLnBrk="1" latinLnBrk="0" hangingPunct="1">
              <a:buNone/>
              <a:defRPr kumimoji="0" lang="ar-SA" sz="1800" b="1" kern="1200">
                <a:solidFill>
                  <a:schemeClr val="bg1">
                    <a:lumMod val="65000"/>
                  </a:schemeClr>
                </a:solidFill>
                <a:latin typeface="Calibri" pitchFamily="34" charset="0"/>
                <a:ea typeface="+mn-ea"/>
                <a:cs typeface="+mn-cs"/>
              </a:defRPr>
            </a:lvl1pPr>
          </a:lstStyle>
          <a:p>
            <a:pPr lvl="0"/>
            <a:r>
              <a:rPr lang="en-US"/>
              <a:t>Click to edit Master text styles</a:t>
            </a:r>
          </a:p>
        </p:txBody>
      </p:sp>
      <p:sp>
        <p:nvSpPr>
          <p:cNvPr id="5" name="Date Placeholder 2"/>
          <p:cNvSpPr>
            <a:spLocks noGrp="1"/>
          </p:cNvSpPr>
          <p:nvPr>
            <p:ph type="dt" sz="half" idx="15"/>
          </p:nvPr>
        </p:nvSpPr>
        <p:spPr/>
        <p:txBody>
          <a:bodyPr/>
          <a:lstStyle>
            <a:lvl1pPr algn="r" eaLnBrk="1" latinLnBrk="0" hangingPunct="1">
              <a:defRPr kumimoji="0" lang="ar-SA">
                <a:solidFill>
                  <a:schemeClr val="bg1"/>
                </a:solidFill>
              </a:defRPr>
            </a:lvl1pPr>
          </a:lstStyle>
          <a:p>
            <a:pPr>
              <a:defRPr/>
            </a:pPr>
            <a:fld id="{111D346A-4777-4563-8E8A-9DF735A0E7E0}" type="datetimeFigureOut">
              <a:rPr lang="he-IL"/>
              <a:pPr>
                <a:defRPr/>
              </a:pPr>
              <a:t>י"ג/כסלו/תשע"ה</a:t>
            </a:fld>
            <a:endParaRPr dirty="0"/>
          </a:p>
        </p:txBody>
      </p:sp>
      <p:sp>
        <p:nvSpPr>
          <p:cNvPr id="6" name="Footer Placeholder 3"/>
          <p:cNvSpPr>
            <a:spLocks noGrp="1"/>
          </p:cNvSpPr>
          <p:nvPr>
            <p:ph type="ftr" sz="quarter" idx="16"/>
          </p:nvPr>
        </p:nvSpPr>
        <p:spPr/>
        <p:txBody>
          <a:bodyPr/>
          <a:lstStyle>
            <a:lvl1pPr algn="r" eaLnBrk="1" latinLnBrk="0" hangingPunct="1">
              <a:defRPr kumimoji="0" lang="ar-SA">
                <a:solidFill>
                  <a:schemeClr val="bg1"/>
                </a:solidFill>
              </a:defRPr>
            </a:lvl1pPr>
          </a:lstStyle>
          <a:p>
            <a:pPr>
              <a:defRPr/>
            </a:pPr>
            <a:endParaRPr dirty="0"/>
          </a:p>
        </p:txBody>
      </p:sp>
      <p:sp>
        <p:nvSpPr>
          <p:cNvPr id="7" name="Slide Number Placeholder 4"/>
          <p:cNvSpPr>
            <a:spLocks noGrp="1"/>
          </p:cNvSpPr>
          <p:nvPr>
            <p:ph type="sldNum" sz="quarter" idx="17"/>
          </p:nvPr>
        </p:nvSpPr>
        <p:spPr/>
        <p:txBody>
          <a:bodyPr/>
          <a:lstStyle>
            <a:lvl1pPr algn="r" eaLnBrk="1" latinLnBrk="0" hangingPunct="1">
              <a:defRPr kumimoji="0" lang="ar-SA">
                <a:solidFill>
                  <a:schemeClr val="bg1"/>
                </a:solidFill>
              </a:defRPr>
            </a:lvl1pPr>
          </a:lstStyle>
          <a:p>
            <a:pPr>
              <a:defRPr/>
            </a:pPr>
            <a:fld id="{58CCB9EE-22B6-4665-8803-BE3E5D052315}" type="slidenum">
              <a:rPr/>
              <a:pPr>
                <a:defRPr/>
              </a:pPr>
              <a:t>‹#›</a:t>
            </a:fld>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r" eaLnBrk="1" latinLnBrk="0" hangingPunct="1">
              <a:defRPr kumimoji="0" lang="ar-SA" sz="2000" b="1"/>
            </a:lvl1pPr>
          </a:lstStyle>
          <a:p>
            <a:r>
              <a:rPr lang="he-IL" smtClean="0"/>
              <a:t>לחץ כדי לערוך סגנון כותרת של תבנית בסיס</a:t>
            </a:r>
            <a:endParaRPr/>
          </a:p>
        </p:txBody>
      </p:sp>
      <p:sp>
        <p:nvSpPr>
          <p:cNvPr id="3" name="Content Placeholder 2"/>
          <p:cNvSpPr>
            <a:spLocks noGrp="1"/>
          </p:cNvSpPr>
          <p:nvPr>
            <p:ph idx="1"/>
          </p:nvPr>
        </p:nvSpPr>
        <p:spPr>
          <a:xfrm>
            <a:off x="3803650" y="609600"/>
            <a:ext cx="5111750" cy="5334000"/>
          </a:xfrm>
        </p:spPr>
        <p:txBody>
          <a:bodyPr/>
          <a:lstStyle>
            <a:lvl1pPr algn="r" eaLnBrk="1" latinLnBrk="0" hangingPunct="1">
              <a:defRPr kumimoji="0" lang="ar-SA" sz="2800">
                <a:solidFill>
                  <a:schemeClr val="bg1"/>
                </a:solidFill>
              </a:defRPr>
            </a:lvl1pPr>
            <a:lvl2pPr algn="r" eaLnBrk="1" latinLnBrk="0" hangingPunct="1">
              <a:defRPr kumimoji="0" lang="ar-SA" sz="2800">
                <a:solidFill>
                  <a:schemeClr val="bg1"/>
                </a:solidFill>
              </a:defRPr>
            </a:lvl2pPr>
            <a:lvl3pPr algn="r" eaLnBrk="1" latinLnBrk="0" hangingPunct="1">
              <a:defRPr kumimoji="0" lang="ar-SA" sz="2400">
                <a:solidFill>
                  <a:schemeClr val="bg1"/>
                </a:solidFill>
              </a:defRPr>
            </a:lvl3pPr>
            <a:lvl4pPr algn="r" eaLnBrk="1" latinLnBrk="0" hangingPunct="1">
              <a:defRPr kumimoji="0" lang="ar-SA" sz="2000">
                <a:solidFill>
                  <a:schemeClr val="bg1"/>
                </a:solidFill>
              </a:defRPr>
            </a:lvl4pPr>
            <a:lvl5pPr algn="r" eaLnBrk="1" latinLnBrk="0" hangingPunct="1">
              <a:defRPr kumimoji="0" lang="ar-SA" sz="2000">
                <a:solidFill>
                  <a:schemeClr val="bg1"/>
                </a:solidFill>
              </a:defRPr>
            </a:lvl5pPr>
            <a:lvl6pPr algn="r" eaLnBrk="1" latinLnBrk="0" hangingPunct="1">
              <a:defRPr kumimoji="0" lang="ar-SA" sz="2000"/>
            </a:lvl6pPr>
            <a:lvl7pPr algn="r" eaLnBrk="1" latinLnBrk="0" hangingPunct="1">
              <a:defRPr kumimoji="0" lang="ar-SA" sz="2000"/>
            </a:lvl7pPr>
            <a:lvl8pPr algn="r" eaLnBrk="1" latinLnBrk="0" hangingPunct="1">
              <a:defRPr kumimoji="0" lang="ar-SA" sz="2000"/>
            </a:lvl8pPr>
            <a:lvl9pPr algn="r" eaLnBrk="1" latinLnBrk="0" hangingPunct="1">
              <a:defRPr kumimoji="0" lang="ar-SA"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Text Placeholder 3"/>
          <p:cNvSpPr>
            <a:spLocks noGrp="1"/>
          </p:cNvSpPr>
          <p:nvPr>
            <p:ph type="body" sz="half" idx="2"/>
          </p:nvPr>
        </p:nvSpPr>
        <p:spPr>
          <a:xfrm>
            <a:off x="228600" y="1435101"/>
            <a:ext cx="3008313" cy="3822699"/>
          </a:xfrm>
        </p:spPr>
        <p:txBody>
          <a:bodyPr/>
          <a:lstStyle>
            <a:lvl1pPr marL="0" indent="0" algn="r" eaLnBrk="1" latinLnBrk="0" hangingPunct="1">
              <a:buNone/>
              <a:defRPr kumimoji="0" lang="ar-SA" sz="1400">
                <a:solidFill>
                  <a:schemeClr val="tx1">
                    <a:lumMod val="75000"/>
                    <a:lumOff val="25000"/>
                  </a:schemeClr>
                </a:solidFill>
              </a:defRPr>
            </a:lvl1pPr>
            <a:lvl2pPr marL="457200" indent="0" algn="r" eaLnBrk="1" latinLnBrk="0" hangingPunct="1">
              <a:buNone/>
              <a:defRPr kumimoji="0" lang="ar-SA" sz="1200"/>
            </a:lvl2pPr>
            <a:lvl3pPr marL="914400" indent="0" algn="r" eaLnBrk="1" latinLnBrk="0" hangingPunct="1">
              <a:buNone/>
              <a:defRPr kumimoji="0" lang="ar-SA" sz="1000"/>
            </a:lvl3pPr>
            <a:lvl4pPr marL="1371600" indent="0" algn="r" eaLnBrk="1" latinLnBrk="0" hangingPunct="1">
              <a:buNone/>
              <a:defRPr kumimoji="0" lang="ar-SA" sz="900"/>
            </a:lvl4pPr>
            <a:lvl5pPr marL="1828800" indent="0" algn="r" eaLnBrk="1" latinLnBrk="0" hangingPunct="1">
              <a:buNone/>
              <a:defRPr kumimoji="0" lang="ar-SA" sz="900"/>
            </a:lvl5pPr>
            <a:lvl6pPr marL="2286000" indent="0" algn="r" eaLnBrk="1" latinLnBrk="0" hangingPunct="1">
              <a:buNone/>
              <a:defRPr kumimoji="0" lang="ar-SA" sz="900"/>
            </a:lvl6pPr>
            <a:lvl7pPr marL="2743200" indent="0" algn="r" eaLnBrk="1" latinLnBrk="0" hangingPunct="1">
              <a:buNone/>
              <a:defRPr kumimoji="0" lang="ar-SA" sz="900"/>
            </a:lvl7pPr>
            <a:lvl8pPr marL="3200400" indent="0" algn="r" eaLnBrk="1" latinLnBrk="0" hangingPunct="1">
              <a:buNone/>
              <a:defRPr kumimoji="0" lang="ar-SA" sz="900"/>
            </a:lvl8pPr>
            <a:lvl9pPr marL="3657600" indent="0" algn="r" eaLnBrk="1" latinLnBrk="0" hangingPunct="1">
              <a:buNone/>
              <a:defRPr kumimoji="0" lang="ar-SA"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lvl1pPr algn="r" eaLnBrk="1" latinLnBrk="0" hangingPunct="1">
              <a:defRPr kumimoji="0" lang="ar-SA">
                <a:solidFill>
                  <a:schemeClr val="bg1"/>
                </a:solidFill>
              </a:defRPr>
            </a:lvl1pPr>
          </a:lstStyle>
          <a:p>
            <a:pPr>
              <a:defRPr/>
            </a:pPr>
            <a:fld id="{2C0C6906-3904-465A-8D3A-ABB6C1A56EEF}" type="datetimeFigureOut">
              <a:rPr lang="he-IL"/>
              <a:pPr>
                <a:defRPr/>
              </a:pPr>
              <a:t>י"ג/כסלו/תשע"ה</a:t>
            </a:fld>
            <a:endParaRPr dirty="0"/>
          </a:p>
        </p:txBody>
      </p:sp>
      <p:sp>
        <p:nvSpPr>
          <p:cNvPr id="6" name="Footer Placeholder 5"/>
          <p:cNvSpPr>
            <a:spLocks noGrp="1"/>
          </p:cNvSpPr>
          <p:nvPr>
            <p:ph type="ftr" sz="quarter" idx="11"/>
          </p:nvPr>
        </p:nvSpPr>
        <p:spPr/>
        <p:txBody>
          <a:bodyPr/>
          <a:lstStyle>
            <a:lvl1pPr algn="r" eaLnBrk="1" latinLnBrk="0" hangingPunct="1">
              <a:defRPr kumimoji="0" lang="ar-SA">
                <a:solidFill>
                  <a:schemeClr val="bg1"/>
                </a:solidFill>
              </a:defRPr>
            </a:lvl1pPr>
          </a:lstStyle>
          <a:p>
            <a:pPr>
              <a:defRPr/>
            </a:pPr>
            <a:endParaRPr dirty="0"/>
          </a:p>
        </p:txBody>
      </p:sp>
      <p:sp>
        <p:nvSpPr>
          <p:cNvPr id="7" name="Slide Number Placeholder 6"/>
          <p:cNvSpPr>
            <a:spLocks noGrp="1"/>
          </p:cNvSpPr>
          <p:nvPr>
            <p:ph type="sldNum" sz="quarter" idx="12"/>
          </p:nvPr>
        </p:nvSpPr>
        <p:spPr/>
        <p:txBody>
          <a:bodyPr/>
          <a:lstStyle>
            <a:lvl1pPr algn="r" eaLnBrk="1" latinLnBrk="0" hangingPunct="1">
              <a:defRPr kumimoji="0" lang="ar-SA">
                <a:solidFill>
                  <a:schemeClr val="bg1"/>
                </a:solidFill>
              </a:defRPr>
            </a:lvl1pPr>
          </a:lstStyle>
          <a:p>
            <a:pPr>
              <a:defRPr/>
            </a:pPr>
            <a:fld id="{4CCA3796-65DD-43B2-A881-91A049C05485}" type="slidenum">
              <a:rPr/>
              <a:pPr>
                <a:defRPr/>
              </a:pPr>
              <a:t>‹#›</a:t>
            </a:fld>
            <a:endParaRP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a:srcRect l="2599" r="5875" b="5263"/>
          <a:stretch>
            <a:fillRect/>
          </a:stretch>
        </p:blipFill>
        <p:spPr bwMode="auto">
          <a:xfrm>
            <a:off x="3175"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1" anchor="ctr"/>
          <a:lstStyle>
            <a:lvl1pPr algn="r" rtl="0" eaLnBrk="1" fontAlgn="auto" latinLnBrk="0" hangingPunct="1">
              <a:spcBef>
                <a:spcPts val="0"/>
              </a:spcBef>
              <a:spcAft>
                <a:spcPts val="0"/>
              </a:spcAft>
              <a:defRPr kumimoji="0" lang="ar-SA" sz="1200">
                <a:solidFill>
                  <a:schemeClr val="tx1">
                    <a:tint val="75000"/>
                  </a:schemeClr>
                </a:solidFill>
                <a:latin typeface="+mn-lt"/>
                <a:cs typeface="+mn-cs"/>
              </a:defRPr>
            </a:lvl1pPr>
          </a:lstStyle>
          <a:p>
            <a:pPr>
              <a:defRPr/>
            </a:pPr>
            <a:fld id="{0388C617-4796-47FE-8124-04E52AFB5B04}" type="datetimeFigureOut">
              <a:rPr lang="he-IL"/>
              <a:pPr>
                <a:defRPr/>
              </a:pPr>
              <a:t>י"ג/כסלו/תשע"ה</a:t>
            </a:fld>
            <a:endParaRP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r" eaLnBrk="1" fontAlgn="auto" latinLnBrk="0" hangingPunct="1">
              <a:spcBef>
                <a:spcPts val="0"/>
              </a:spcBef>
              <a:spcAft>
                <a:spcPts val="0"/>
              </a:spcAft>
              <a:defRPr kumimoji="0" lang="ar-SA" sz="1200">
                <a:solidFill>
                  <a:schemeClr val="tx1">
                    <a:tint val="75000"/>
                  </a:schemeClr>
                </a:solidFill>
                <a:latin typeface="+mn-lt"/>
                <a:cs typeface="+mn-cs"/>
              </a:defRPr>
            </a:lvl1pPr>
          </a:lstStyle>
          <a:p>
            <a:pPr>
              <a:defRPr/>
            </a:pPr>
            <a:endParaRP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1" anchor="ctr"/>
          <a:lstStyle>
            <a:lvl1pPr algn="r" rtl="0" eaLnBrk="1" fontAlgn="auto" latinLnBrk="0" hangingPunct="1">
              <a:spcBef>
                <a:spcPts val="0"/>
              </a:spcBef>
              <a:spcAft>
                <a:spcPts val="0"/>
              </a:spcAft>
              <a:defRPr kumimoji="0" lang="ar-SA" sz="1200">
                <a:solidFill>
                  <a:schemeClr val="tx1">
                    <a:tint val="75000"/>
                  </a:schemeClr>
                </a:solidFill>
                <a:latin typeface="+mn-lt"/>
                <a:cs typeface="+mn-cs"/>
              </a:defRPr>
            </a:lvl1pPr>
          </a:lstStyle>
          <a:p>
            <a:pPr>
              <a:defRPr/>
            </a:pPr>
            <a:fld id="{38F4E3CD-D469-416D-8F80-15643AF49019}" type="slidenum">
              <a:rPr/>
              <a:pPr>
                <a:defRPr/>
              </a:pPr>
              <a:t>‹#›</a:t>
            </a:fld>
            <a:endParaRPr dirty="0"/>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txStyles>
    <p:titleStyle>
      <a:lvl1pPr algn="r" rtl="1" eaLnBrk="0" fontAlgn="base" hangingPunct="0">
        <a:spcBef>
          <a:spcPct val="0"/>
        </a:spcBef>
        <a:spcAft>
          <a:spcPct val="0"/>
        </a:spcAft>
        <a:defRPr lang="ar-SA"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lang="ar-SA"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lang="ar-SA"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lang="ar-SA"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lang="ar-SA"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lang="ar-SA"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9pPr>
    </p:bodyStyle>
    <p:otherStyle>
      <a:defPPr>
        <a:defRPr kumimoji="0" lang="ar-SA"/>
      </a:defPPr>
      <a:lvl1pPr marL="0" algn="r" defTabSz="914400" rtl="1" eaLnBrk="1" latinLnBrk="0" hangingPunct="1">
        <a:defRPr kumimoji="0" lang="ar-SA" sz="1800" kern="1200">
          <a:solidFill>
            <a:schemeClr val="tx1"/>
          </a:solidFill>
          <a:latin typeface="+mn-lt"/>
          <a:ea typeface="+mn-ea"/>
          <a:cs typeface="+mn-cs"/>
        </a:defRPr>
      </a:lvl1pPr>
      <a:lvl2pPr marL="457200" algn="r" defTabSz="914400" rtl="1" eaLnBrk="1" latinLnBrk="0" hangingPunct="1">
        <a:defRPr kumimoji="0" lang="ar-SA" sz="1800" kern="1200">
          <a:solidFill>
            <a:schemeClr val="tx1"/>
          </a:solidFill>
          <a:latin typeface="+mn-lt"/>
          <a:ea typeface="+mn-ea"/>
          <a:cs typeface="+mn-cs"/>
        </a:defRPr>
      </a:lvl2pPr>
      <a:lvl3pPr marL="914400" algn="r" defTabSz="914400" rtl="1" eaLnBrk="1" latinLnBrk="0" hangingPunct="1">
        <a:defRPr kumimoji="0" lang="ar-SA" sz="1800" kern="1200">
          <a:solidFill>
            <a:schemeClr val="tx1"/>
          </a:solidFill>
          <a:latin typeface="+mn-lt"/>
          <a:ea typeface="+mn-ea"/>
          <a:cs typeface="+mn-cs"/>
        </a:defRPr>
      </a:lvl3pPr>
      <a:lvl4pPr marL="1371600" algn="r" defTabSz="914400" rtl="1" eaLnBrk="1" latinLnBrk="0" hangingPunct="1">
        <a:defRPr kumimoji="0" lang="ar-SA" sz="1800" kern="1200">
          <a:solidFill>
            <a:schemeClr val="tx1"/>
          </a:solidFill>
          <a:latin typeface="+mn-lt"/>
          <a:ea typeface="+mn-ea"/>
          <a:cs typeface="+mn-cs"/>
        </a:defRPr>
      </a:lvl4pPr>
      <a:lvl5pPr marL="1828800" algn="r" defTabSz="914400" rtl="1" eaLnBrk="1" latinLnBrk="0" hangingPunct="1">
        <a:defRPr kumimoji="0" lang="ar-SA" sz="1800" kern="1200">
          <a:solidFill>
            <a:schemeClr val="tx1"/>
          </a:solidFill>
          <a:latin typeface="+mn-lt"/>
          <a:ea typeface="+mn-ea"/>
          <a:cs typeface="+mn-cs"/>
        </a:defRPr>
      </a:lvl5pPr>
      <a:lvl6pPr marL="2286000" algn="r" defTabSz="914400" rtl="1" eaLnBrk="1" latinLnBrk="0" hangingPunct="1">
        <a:defRPr kumimoji="0" lang="ar-SA" sz="1800" kern="1200">
          <a:solidFill>
            <a:schemeClr val="tx1"/>
          </a:solidFill>
          <a:latin typeface="+mn-lt"/>
          <a:ea typeface="+mn-ea"/>
          <a:cs typeface="+mn-cs"/>
        </a:defRPr>
      </a:lvl6pPr>
      <a:lvl7pPr marL="2743200" algn="r" defTabSz="914400" rtl="1" eaLnBrk="1" latinLnBrk="0" hangingPunct="1">
        <a:defRPr kumimoji="0" lang="ar-SA" sz="1800" kern="1200">
          <a:solidFill>
            <a:schemeClr val="tx1"/>
          </a:solidFill>
          <a:latin typeface="+mn-lt"/>
          <a:ea typeface="+mn-ea"/>
          <a:cs typeface="+mn-cs"/>
        </a:defRPr>
      </a:lvl7pPr>
      <a:lvl8pPr marL="3200400" algn="r" defTabSz="914400" rtl="1" eaLnBrk="1" latinLnBrk="0" hangingPunct="1">
        <a:defRPr kumimoji="0" lang="ar-SA" sz="1800" kern="1200">
          <a:solidFill>
            <a:schemeClr val="tx1"/>
          </a:solidFill>
          <a:latin typeface="+mn-lt"/>
          <a:ea typeface="+mn-ea"/>
          <a:cs typeface="+mn-cs"/>
        </a:defRPr>
      </a:lvl8pPr>
      <a:lvl9pPr marL="3657600" algn="r" defTabSz="914400" rtl="1" eaLnBrk="1" latinLnBrk="0" hangingPunct="1">
        <a:defRPr kumimoji="0" lang="ar-SA"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0.png"/><Relationship Id="rId4" Type="http://schemas.openxmlformats.org/officeDocument/2006/relationships/image" Target="../media/image2.jpe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hyperlink" Target="https://www.dropbox.com/sh/hpi1zym7l8j3fqz/im5guhyxXr/shutterstock_63330601.jpg" TargetMode="External"/><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6178" y="1237380"/>
            <a:ext cx="8957822" cy="1183508"/>
          </a:xfrm>
        </p:spPr>
        <p:txBody>
          <a:bodyPr rtlCol="1">
            <a:normAutofit/>
          </a:bodyPr>
          <a:lstStyle/>
          <a:p>
            <a:pPr algn="ctr" fontAlgn="auto">
              <a:spcAft>
                <a:spcPts val="0"/>
              </a:spcAft>
              <a:defRPr/>
            </a:pPr>
            <a:r>
              <a:rPr lang="ar-AE" sz="5400" dirty="0">
                <a:solidFill>
                  <a:srgbClr val="C00000"/>
                </a:solidFill>
                <a:latin typeface="Guttman Yad-Brush" pitchFamily="2" charset="-79"/>
                <a:cs typeface="+mn-cs"/>
              </a:rPr>
              <a:t>طرق لتشخيص أمراض القلب</a:t>
            </a:r>
            <a:endParaRPr sz="5400" dirty="0">
              <a:solidFill>
                <a:srgbClr val="C00000"/>
              </a:solidFill>
              <a:latin typeface="Guttman Yad-Brush" pitchFamily="2" charset="-79"/>
              <a:cs typeface="+mn-cs"/>
            </a:endParaRPr>
          </a:p>
        </p:txBody>
      </p:sp>
      <p:sp>
        <p:nvSpPr>
          <p:cNvPr id="4" name="מלבן 3"/>
          <p:cNvSpPr/>
          <p:nvPr/>
        </p:nvSpPr>
        <p:spPr>
          <a:xfrm>
            <a:off x="5077965" y="260350"/>
            <a:ext cx="341760" cy="769441"/>
          </a:xfrm>
          <a:prstGeom prst="rect">
            <a:avLst/>
          </a:prstGeom>
        </p:spPr>
        <p:txBody>
          <a:bodyPr wrap="none">
            <a:spAutoFit/>
          </a:bodyPr>
          <a:lstStyle/>
          <a:p>
            <a:pPr rtl="0" fontAlgn="auto">
              <a:spcBef>
                <a:spcPts val="0"/>
              </a:spcBef>
              <a:spcAft>
                <a:spcPts val="0"/>
              </a:spcAft>
              <a:defRPr/>
            </a:pPr>
            <a:r>
              <a:rPr lang="he-IL" sz="4400" b="1" dirty="0" smtClean="0">
                <a:solidFill>
                  <a:srgbClr val="990033"/>
                </a:solidFill>
                <a:effectLst>
                  <a:outerShdw blurRad="38100" dist="38100" dir="2700000" algn="tl">
                    <a:srgbClr val="000000"/>
                  </a:outerShdw>
                </a:effectLst>
                <a:latin typeface="+mn-lt"/>
                <a:cs typeface="+mn-cs"/>
              </a:rPr>
              <a:t> </a:t>
            </a:r>
            <a:endParaRPr lang="he-IL" sz="4400" dirty="0">
              <a:latin typeface="+mn-lt"/>
              <a:cs typeface="+mn-cs"/>
            </a:endParaRPr>
          </a:p>
        </p:txBody>
      </p:sp>
      <p:pic>
        <p:nvPicPr>
          <p:cNvPr id="18435" name="Picture 2"/>
          <p:cNvPicPr>
            <a:picLocks noChangeAspect="1" noChangeArrowheads="1"/>
          </p:cNvPicPr>
          <p:nvPr/>
        </p:nvPicPr>
        <p:blipFill>
          <a:blip r:embed="rId3"/>
          <a:srcRect/>
          <a:stretch>
            <a:fillRect/>
          </a:stretch>
        </p:blipFill>
        <p:spPr bwMode="auto">
          <a:xfrm>
            <a:off x="223813" y="5009149"/>
            <a:ext cx="1746567" cy="158820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13" y="260350"/>
            <a:ext cx="3543300" cy="97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לבן 2"/>
          <p:cNvSpPr/>
          <p:nvPr/>
        </p:nvSpPr>
        <p:spPr>
          <a:xfrm>
            <a:off x="2286000" y="2828836"/>
            <a:ext cx="531033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smtClean="0">
              <a:ln>
                <a:noFill/>
              </a:ln>
              <a:solidFill>
                <a:sysClr val="windowText" lastClr="000000"/>
              </a:solidFill>
              <a:effectLst/>
              <a:uLnTx/>
              <a:uFillTx/>
            </a:endParaRPr>
          </a:p>
        </p:txBody>
      </p:sp>
      <p:sp>
        <p:nvSpPr>
          <p:cNvPr id="7" name="TextBox 6"/>
          <p:cNvSpPr txBox="1"/>
          <p:nvPr/>
        </p:nvSpPr>
        <p:spPr>
          <a:xfrm>
            <a:off x="2123728" y="5945822"/>
            <a:ext cx="6840761" cy="800219"/>
          </a:xfrm>
          <a:prstGeom prst="rect">
            <a:avLst/>
          </a:prstGeom>
          <a:noFill/>
        </p:spPr>
        <p:txBody>
          <a:bodyPr wrap="square" rtlCol="1">
            <a:spAutoFit/>
          </a:bodyPr>
          <a:lstStyle/>
          <a:p>
            <a:pPr lvl="0"/>
            <a:r>
              <a:rPr lang="he-IL" sz="2800" b="1" kern="0" dirty="0">
                <a:solidFill>
                  <a:srgbClr val="C00000"/>
                </a:solidFill>
                <a:latin typeface="Calibri"/>
                <a:cs typeface="Times New Roman"/>
              </a:rPr>
              <a:t>"</a:t>
            </a:r>
            <a:r>
              <a:rPr lang="he-IL" sz="2800" b="1" kern="0" dirty="0">
                <a:solidFill>
                  <a:srgbClr val="C00000"/>
                </a:solidFill>
                <a:latin typeface="Guttman Yad-Brush" pitchFamily="2" charset="-79"/>
                <a:cs typeface="Guttman Yad-Brush" pitchFamily="2" charset="-79"/>
              </a:rPr>
              <a:t>הלב שלי</a:t>
            </a:r>
            <a:r>
              <a:rPr lang="he-IL" sz="2800" b="1" kern="0" dirty="0">
                <a:solidFill>
                  <a:srgbClr val="C00000"/>
                </a:solidFill>
                <a:latin typeface="Calibri"/>
                <a:cs typeface="Times New Roman"/>
              </a:rPr>
              <a:t>" - תוכנית קידום בריאות לילדי ישראל</a:t>
            </a:r>
            <a:endParaRPr lang="he-IL" sz="2800" kern="0" dirty="0">
              <a:solidFill>
                <a:srgbClr val="C00000"/>
              </a:solidFill>
            </a:endParaRPr>
          </a:p>
          <a:p>
            <a:endParaRPr lang="he-IL" dirty="0"/>
          </a:p>
        </p:txBody>
      </p:sp>
      <p:sp>
        <p:nvSpPr>
          <p:cNvPr id="6" name="TextBox 5"/>
          <p:cNvSpPr txBox="1"/>
          <p:nvPr/>
        </p:nvSpPr>
        <p:spPr>
          <a:xfrm>
            <a:off x="1475656" y="3933056"/>
            <a:ext cx="4068452" cy="954107"/>
          </a:xfrm>
          <a:prstGeom prst="rect">
            <a:avLst/>
          </a:prstGeom>
          <a:noFill/>
        </p:spPr>
        <p:txBody>
          <a:bodyPr wrap="square" rtlCol="1">
            <a:spAutoFit/>
          </a:bodyPr>
          <a:lstStyle/>
          <a:p>
            <a:r>
              <a:rPr lang="ar-AE" sz="2800" b="1" dirty="0" smtClean="0">
                <a:solidFill>
                  <a:srgbClr val="00B050"/>
                </a:solidFill>
                <a:latin typeface="Times New Roman" panose="02020603050405020304" pitchFamily="18" charset="0"/>
                <a:cs typeface="Times New Roman" panose="02020603050405020304" pitchFamily="18" charset="0"/>
              </a:rPr>
              <a:t>بروفيسور </a:t>
            </a:r>
            <a:r>
              <a:rPr lang="ar-AE" sz="2800" b="1" dirty="0">
                <a:solidFill>
                  <a:srgbClr val="00B050"/>
                </a:solidFill>
                <a:latin typeface="Times New Roman" panose="02020603050405020304" pitchFamily="18" charset="0"/>
                <a:cs typeface="Times New Roman" panose="02020603050405020304" pitchFamily="18" charset="0"/>
              </a:rPr>
              <a:t>إيلان </a:t>
            </a:r>
            <a:r>
              <a:rPr lang="ar-AE" sz="2800" b="1" dirty="0" err="1">
                <a:solidFill>
                  <a:srgbClr val="00B050"/>
                </a:solidFill>
                <a:latin typeface="Times New Roman" panose="02020603050405020304" pitchFamily="18" charset="0"/>
                <a:cs typeface="Times New Roman" panose="02020603050405020304" pitchFamily="18" charset="0"/>
              </a:rPr>
              <a:t>غولدنبرغ</a:t>
            </a:r>
            <a:endParaRPr lang="ar-AE" sz="2800" b="1" dirty="0">
              <a:solidFill>
                <a:srgbClr val="00B050"/>
              </a:solidFill>
              <a:latin typeface="Times New Roman" panose="02020603050405020304" pitchFamily="18" charset="0"/>
              <a:cs typeface="Times New Roman" panose="02020603050405020304" pitchFamily="18" charset="0"/>
            </a:endParaRPr>
          </a:p>
          <a:p>
            <a:r>
              <a:rPr lang="ar-AE" sz="2800" b="1" dirty="0">
                <a:solidFill>
                  <a:srgbClr val="00B050"/>
                </a:solidFill>
                <a:latin typeface="Times New Roman" panose="02020603050405020304" pitchFamily="18" charset="0"/>
                <a:cs typeface="Times New Roman" panose="02020603050405020304" pitchFamily="18" charset="0"/>
              </a:rPr>
              <a:t>  اختصاصي أمراض القلب</a:t>
            </a:r>
            <a:endParaRPr lang="he-IL" sz="2800" b="1" dirty="0">
              <a:solidFill>
                <a:srgbClr val="00B050"/>
              </a:solidFill>
              <a:latin typeface="Times New Roman" panose="02020603050405020304" pitchFamily="18" charset="0"/>
              <a:cs typeface="Times New Roman" panose="02020603050405020304" pitchFamily="18" charset="0"/>
            </a:endParaRPr>
          </a:p>
        </p:txBody>
      </p:sp>
      <p:pic>
        <p:nvPicPr>
          <p:cNvPr id="6146" name="dbcd5b70-40b3-4ac7-aef7-0b34d65bcac2" descr="35DB606D-2EDD-45E6-B4CD-D8ABADF4BC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990683"/>
            <a:ext cx="2841559" cy="189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ar-SA" b="1" dirty="0">
                <a:solidFill>
                  <a:srgbClr val="990033"/>
                </a:solidFill>
              </a:rPr>
              <a:t>ما هو فحص مسح القلب ( </a:t>
            </a:r>
            <a:r>
              <a:rPr lang="he-IL" b="1" dirty="0" smtClean="0">
                <a:solidFill>
                  <a:srgbClr val="990033"/>
                </a:solidFill>
              </a:rPr>
              <a:t>מיפוי </a:t>
            </a:r>
            <a:r>
              <a:rPr lang="he-IL" b="1" dirty="0">
                <a:solidFill>
                  <a:srgbClr val="990033"/>
                </a:solidFill>
              </a:rPr>
              <a:t>לב ) </a:t>
            </a:r>
            <a:endParaRPr lang="en-US" b="1" dirty="0">
              <a:solidFill>
                <a:srgbClr val="990033"/>
              </a:solidFill>
              <a:cs typeface="+mn-cs"/>
            </a:endParaRPr>
          </a:p>
        </p:txBody>
      </p:sp>
      <p:sp>
        <p:nvSpPr>
          <p:cNvPr id="3075" name="Rectangle 3"/>
          <p:cNvSpPr>
            <a:spLocks noGrp="1" noChangeArrowheads="1"/>
          </p:cNvSpPr>
          <p:nvPr>
            <p:ph type="body" idx="1"/>
          </p:nvPr>
        </p:nvSpPr>
        <p:spPr>
          <a:xfrm>
            <a:off x="457200" y="1125538"/>
            <a:ext cx="8229600" cy="4525962"/>
          </a:xfrm>
        </p:spPr>
        <p:txBody>
          <a:bodyPr rtlCol="1">
            <a:normAutofit/>
          </a:bodyPr>
          <a:lstStyle/>
          <a:p>
            <a:pPr fontAlgn="auto">
              <a:spcAft>
                <a:spcPts val="0"/>
              </a:spcAft>
              <a:buFont typeface="Arial" pitchFamily="34" charset="0"/>
              <a:buChar char="•"/>
              <a:defRPr/>
            </a:pPr>
            <a:r>
              <a:rPr lang="ar-SA" sz="2400" dirty="0"/>
              <a:t>رسم القلب هو فحص التصوير الذي </a:t>
            </a:r>
            <a:r>
              <a:rPr lang="ar-SA" sz="2400" dirty="0" smtClean="0"/>
              <a:t>يسمح تقييم تدفّق </a:t>
            </a:r>
            <a:r>
              <a:rPr lang="ar-SA" sz="2400" dirty="0"/>
              <a:t>الدم إلى عضلة القلب، وعمل القلب أثناء الراحة والجهد. </a:t>
            </a:r>
            <a:r>
              <a:rPr lang="ar-SA" sz="2400" dirty="0" smtClean="0"/>
              <a:t>يوفِّر </a:t>
            </a:r>
            <a:r>
              <a:rPr lang="ar-SA" sz="2400" dirty="0"/>
              <a:t>الفحص المعلومات بدرجة عالية من </a:t>
            </a:r>
            <a:r>
              <a:rPr lang="ar-SA" sz="2400" dirty="0" smtClean="0"/>
              <a:t>الدقّة لتشخيص الترسّبات التي تسبّب الانسداد في الأوعية الدمويّة المسبِّبة لتعطيل تدفّق </a:t>
            </a:r>
            <a:r>
              <a:rPr lang="ar-SA" sz="2400" dirty="0"/>
              <a:t>الدم. </a:t>
            </a:r>
            <a:r>
              <a:rPr lang="ar-SA" sz="2400" dirty="0" smtClean="0"/>
              <a:t>ويتمّ </a:t>
            </a:r>
            <a:r>
              <a:rPr lang="ar-SA" sz="2400" dirty="0"/>
              <a:t>تنفيذ الفحص باستخدام </a:t>
            </a:r>
            <a:r>
              <a:rPr lang="ar-SA" sz="2400" dirty="0" smtClean="0"/>
              <a:t>مواد مشعّه التي تُستَوعَب </a:t>
            </a:r>
            <a:r>
              <a:rPr lang="ar-SA" sz="2400" dirty="0"/>
              <a:t>عن طريق  عضلة القلب، </a:t>
            </a:r>
            <a:r>
              <a:rPr lang="ar-SA" sz="2400" dirty="0" smtClean="0"/>
              <a:t>ويصوّر </a:t>
            </a:r>
            <a:r>
              <a:rPr lang="ar-SA" sz="2400" dirty="0"/>
              <a:t>باستخدام كاميرا </a:t>
            </a:r>
            <a:r>
              <a:rPr lang="ar-SA" sz="2400" dirty="0" smtClean="0"/>
              <a:t>نوويّة خاصّة</a:t>
            </a:r>
            <a:r>
              <a:rPr lang="ar-SA" sz="2400" dirty="0"/>
              <a:t>.</a:t>
            </a:r>
          </a:p>
          <a:p>
            <a:pPr fontAlgn="auto">
              <a:spcAft>
                <a:spcPts val="0"/>
              </a:spcAft>
              <a:buFont typeface="Arial" pitchFamily="34" charset="0"/>
              <a:buChar char="•"/>
              <a:defRPr/>
            </a:pPr>
            <a:endParaRPr lang="en-US" sz="2400" b="1" dirty="0"/>
          </a:p>
        </p:txBody>
      </p:sp>
      <p:sp>
        <p:nvSpPr>
          <p:cNvPr id="28676" name="Rectangle 8"/>
          <p:cNvSpPr>
            <a:spLocks noChangeArrowheads="1"/>
          </p:cNvSpPr>
          <p:nvPr/>
        </p:nvSpPr>
        <p:spPr bwMode="auto">
          <a:xfrm>
            <a:off x="8959850" y="-184150"/>
            <a:ext cx="184150" cy="368300"/>
          </a:xfrm>
          <a:prstGeom prst="rect">
            <a:avLst/>
          </a:prstGeom>
          <a:noFill/>
          <a:ln w="9525">
            <a:noFill/>
            <a:miter lim="800000"/>
            <a:headEnd/>
            <a:tailEnd/>
          </a:ln>
        </p:spPr>
        <p:txBody>
          <a:bodyPr wrap="none" anchor="ctr">
            <a:spAutoFit/>
          </a:bodyPr>
          <a:lstStyle/>
          <a:p>
            <a:pPr rtl="0"/>
            <a:endParaRPr lang="he-IL" dirty="0">
              <a:latin typeface="Calibri" pitchFamily="34" charset="0"/>
            </a:endParaRPr>
          </a:p>
        </p:txBody>
      </p:sp>
      <p:sp>
        <p:nvSpPr>
          <p:cNvPr id="28677" name="Rectangle 9"/>
          <p:cNvSpPr>
            <a:spLocks noChangeArrowheads="1"/>
          </p:cNvSpPr>
          <p:nvPr/>
        </p:nvSpPr>
        <p:spPr bwMode="auto">
          <a:xfrm>
            <a:off x="8959850" y="-184150"/>
            <a:ext cx="184150" cy="368300"/>
          </a:xfrm>
          <a:prstGeom prst="rect">
            <a:avLst/>
          </a:prstGeom>
          <a:noFill/>
          <a:ln w="9525">
            <a:noFill/>
            <a:miter lim="800000"/>
            <a:headEnd/>
            <a:tailEnd/>
          </a:ln>
        </p:spPr>
        <p:txBody>
          <a:bodyPr wrap="none" anchor="ctr">
            <a:spAutoFit/>
          </a:bodyPr>
          <a:lstStyle/>
          <a:p>
            <a:pPr rtl="0"/>
            <a:endParaRPr lang="he-IL" dirty="0">
              <a:latin typeface="Calibri" pitchFamily="34" charset="0"/>
            </a:endParaRPr>
          </a:p>
        </p:txBody>
      </p:sp>
      <p:sp>
        <p:nvSpPr>
          <p:cNvPr id="28678" name="Rectangle 10"/>
          <p:cNvSpPr>
            <a:spLocks noChangeArrowheads="1"/>
          </p:cNvSpPr>
          <p:nvPr/>
        </p:nvSpPr>
        <p:spPr bwMode="auto">
          <a:xfrm>
            <a:off x="8959850" y="-184150"/>
            <a:ext cx="184150" cy="368300"/>
          </a:xfrm>
          <a:prstGeom prst="rect">
            <a:avLst/>
          </a:prstGeom>
          <a:noFill/>
          <a:ln w="9525">
            <a:noFill/>
            <a:miter lim="800000"/>
            <a:headEnd/>
            <a:tailEnd/>
          </a:ln>
        </p:spPr>
        <p:txBody>
          <a:bodyPr wrap="none" anchor="ctr">
            <a:spAutoFit/>
          </a:bodyPr>
          <a:lstStyle/>
          <a:p>
            <a:pPr rtl="0"/>
            <a:endParaRPr lang="he-IL" dirty="0">
              <a:latin typeface="Calibri" pitchFamily="34" charset="0"/>
            </a:endParaRPr>
          </a:p>
        </p:txBody>
      </p:sp>
      <p:sp>
        <p:nvSpPr>
          <p:cNvPr id="28679" name="Rectangle 11"/>
          <p:cNvSpPr>
            <a:spLocks noChangeArrowheads="1"/>
          </p:cNvSpPr>
          <p:nvPr/>
        </p:nvSpPr>
        <p:spPr bwMode="auto">
          <a:xfrm>
            <a:off x="8959850" y="-184150"/>
            <a:ext cx="184150" cy="368300"/>
          </a:xfrm>
          <a:prstGeom prst="rect">
            <a:avLst/>
          </a:prstGeom>
          <a:noFill/>
          <a:ln w="9525">
            <a:noFill/>
            <a:miter lim="800000"/>
            <a:headEnd/>
            <a:tailEnd/>
          </a:ln>
        </p:spPr>
        <p:txBody>
          <a:bodyPr wrap="none" anchor="ctr">
            <a:spAutoFit/>
          </a:bodyPr>
          <a:lstStyle/>
          <a:p>
            <a:pPr rtl="0"/>
            <a:endParaRPr lang="he-IL" dirty="0">
              <a:latin typeface="Calibri" pitchFamily="34" charset="0"/>
            </a:endParaRPr>
          </a:p>
        </p:txBody>
      </p:sp>
      <p:pic>
        <p:nvPicPr>
          <p:cNvPr id="1026" name="Picture 2" descr="http://heart.sheba.co.il/sites/shebaheart/_media/mediabank/396_mb_file_98b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01008"/>
            <a:ext cx="3821261" cy="265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ar-SA" b="1" dirty="0" smtClean="0">
                <a:solidFill>
                  <a:srgbClr val="990033"/>
                </a:solidFill>
              </a:rPr>
              <a:t>الكشف بالطنين المغناطيسي </a:t>
            </a:r>
            <a:r>
              <a:rPr lang="he-IL" b="1" dirty="0" smtClean="0">
                <a:solidFill>
                  <a:srgbClr val="990033"/>
                </a:solidFill>
              </a:rPr>
              <a:t> (</a:t>
            </a:r>
            <a:r>
              <a:rPr lang="en-US" b="1" dirty="0" smtClean="0">
                <a:solidFill>
                  <a:srgbClr val="990033"/>
                </a:solidFill>
              </a:rPr>
              <a:t>MRI</a:t>
            </a:r>
            <a:r>
              <a:rPr lang="he-IL" b="1" dirty="0" smtClean="0">
                <a:solidFill>
                  <a:srgbClr val="990033"/>
                </a:solidFill>
              </a:rPr>
              <a:t> ) </a:t>
            </a:r>
            <a:endParaRPr lang="en-US" b="1" dirty="0">
              <a:solidFill>
                <a:srgbClr val="990033"/>
              </a:solidFill>
              <a:cs typeface="+mn-cs"/>
            </a:endParaRPr>
          </a:p>
        </p:txBody>
      </p:sp>
      <p:sp>
        <p:nvSpPr>
          <p:cNvPr id="29698" name="Rectangle 3"/>
          <p:cNvSpPr>
            <a:spLocks noGrp="1" noChangeArrowheads="1"/>
          </p:cNvSpPr>
          <p:nvPr>
            <p:ph type="body" idx="1"/>
          </p:nvPr>
        </p:nvSpPr>
        <p:spPr>
          <a:xfrm>
            <a:off x="457200" y="1052513"/>
            <a:ext cx="8229600" cy="4525962"/>
          </a:xfrm>
        </p:spPr>
        <p:txBody>
          <a:bodyPr/>
          <a:lstStyle/>
          <a:p>
            <a:r>
              <a:rPr lang="ar-SA" dirty="0" smtClean="0"/>
              <a:t>فحص غير جراحي (من غير دخول قنوات في القلب )، </a:t>
            </a:r>
            <a:r>
              <a:rPr lang="ar-SA" dirty="0"/>
              <a:t>يتيح الفحص مراقبة واضحة لأداء </a:t>
            </a:r>
            <a:r>
              <a:rPr lang="ar-SA" dirty="0" smtClean="0"/>
              <a:t>حجرات القلب</a:t>
            </a:r>
            <a:r>
              <a:rPr lang="ar-SA" dirty="0"/>
              <a:t>. الفحص </a:t>
            </a:r>
            <a:r>
              <a:rPr lang="ar-SA" dirty="0" smtClean="0"/>
              <a:t>يمكِّن </a:t>
            </a:r>
            <a:r>
              <a:rPr lang="ar-SA" dirty="0"/>
              <a:t>من  حساب عمل القلب. وهو عباره عن فحص جديد، مبتكر وباهظ الثمن الذي لم يتم إدخاله للاستخدام بشكل </a:t>
            </a:r>
            <a:r>
              <a:rPr lang="ar-SA" dirty="0" smtClean="0"/>
              <a:t>واسع </a:t>
            </a:r>
            <a:r>
              <a:rPr lang="ar-SA" dirty="0"/>
              <a:t>النطاق في جميع ا</a:t>
            </a:r>
            <a:r>
              <a:rPr lang="ar-SA" dirty="0" smtClean="0"/>
              <a:t>لمستشفيات</a:t>
            </a:r>
            <a:r>
              <a:rPr lang="ar-SA" dirty="0"/>
              <a:t>.</a:t>
            </a:r>
          </a:p>
          <a:p>
            <a:endParaRPr lang="en-US" dirty="0" smtClean="0">
              <a:solidFill>
                <a:srgbClr val="474747"/>
              </a:solidFill>
              <a:cs typeface="Arial" charset="0"/>
            </a:endParaRPr>
          </a:p>
        </p:txBody>
      </p:sp>
      <p:pic>
        <p:nvPicPr>
          <p:cNvPr id="10243" name="5c81cf30-908a-47ee-9abf-64210e10c4fc" descr="5473A2E7-2473-4462-A544-BD04E6E443A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645024"/>
            <a:ext cx="4040327" cy="269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ar-SA" b="1" dirty="0" smtClean="0">
                <a:solidFill>
                  <a:srgbClr val="990033"/>
                </a:solidFill>
              </a:rPr>
              <a:t>فحص الطّنين المغناطيسي للقلب ( </a:t>
            </a:r>
            <a:r>
              <a:rPr lang="en-US" b="1" dirty="0" smtClean="0">
                <a:solidFill>
                  <a:srgbClr val="990033"/>
                </a:solidFill>
              </a:rPr>
              <a:t>MRI</a:t>
            </a:r>
            <a:r>
              <a:rPr lang="he-IL" b="1" dirty="0" smtClean="0">
                <a:solidFill>
                  <a:srgbClr val="990033"/>
                </a:solidFill>
              </a:rPr>
              <a:t>) </a:t>
            </a:r>
            <a:endParaRPr lang="en-US" b="1" dirty="0">
              <a:solidFill>
                <a:srgbClr val="990033"/>
              </a:solidFill>
              <a:cs typeface="+mn-cs"/>
            </a:endParaRPr>
          </a:p>
        </p:txBody>
      </p:sp>
      <p:sp>
        <p:nvSpPr>
          <p:cNvPr id="23555" name="Rectangle 3"/>
          <p:cNvSpPr>
            <a:spLocks noGrp="1" noChangeArrowheads="1"/>
          </p:cNvSpPr>
          <p:nvPr>
            <p:ph type="body" idx="1"/>
          </p:nvPr>
        </p:nvSpPr>
        <p:spPr>
          <a:xfrm>
            <a:off x="457200" y="981075"/>
            <a:ext cx="8229600" cy="4525963"/>
          </a:xfrm>
        </p:spPr>
        <p:txBody>
          <a:bodyPr>
            <a:normAutofit/>
          </a:bodyPr>
          <a:lstStyle/>
          <a:p>
            <a:r>
              <a:rPr lang="ar-SA" sz="2400" b="1" dirty="0">
                <a:solidFill>
                  <a:srgbClr val="474747"/>
                </a:solidFill>
              </a:rPr>
              <a:t>فحص </a:t>
            </a:r>
            <a:r>
              <a:rPr lang="ar-SA" sz="2400" b="1" dirty="0" smtClean="0">
                <a:solidFill>
                  <a:srgbClr val="474747"/>
                </a:solidFill>
              </a:rPr>
              <a:t>الطّنين المغناطيسي </a:t>
            </a:r>
            <a:r>
              <a:rPr lang="ar-SA" sz="2400" b="1" dirty="0">
                <a:solidFill>
                  <a:srgbClr val="474747"/>
                </a:solidFill>
              </a:rPr>
              <a:t>للقلب</a:t>
            </a:r>
            <a:r>
              <a:rPr lang="he-IL" sz="2400" b="1" dirty="0">
                <a:solidFill>
                  <a:srgbClr val="474747"/>
                </a:solidFill>
              </a:rPr>
              <a:t> - </a:t>
            </a:r>
            <a:r>
              <a:rPr lang="en-US" sz="2400" b="1" dirty="0">
                <a:solidFill>
                  <a:srgbClr val="474747"/>
                </a:solidFill>
                <a:cs typeface="Arial" charset="0"/>
              </a:rPr>
              <a:t>MRI </a:t>
            </a:r>
            <a:r>
              <a:rPr lang="he-IL" sz="2400" b="1" dirty="0">
                <a:solidFill>
                  <a:srgbClr val="474747"/>
                </a:solidFill>
              </a:rPr>
              <a:t> </a:t>
            </a:r>
            <a:r>
              <a:rPr lang="ar-SA" sz="2400" b="1" dirty="0">
                <a:solidFill>
                  <a:srgbClr val="474747"/>
                </a:solidFill>
              </a:rPr>
              <a:t> - ( مع حقن </a:t>
            </a:r>
            <a:r>
              <a:rPr lang="ar-SA" sz="2400" b="1" dirty="0" smtClean="0">
                <a:solidFill>
                  <a:srgbClr val="474747"/>
                </a:solidFill>
              </a:rPr>
              <a:t>مادّة ملوَّنة)، </a:t>
            </a:r>
            <a:r>
              <a:rPr lang="ar-SA" sz="2400" b="1" dirty="0">
                <a:solidFill>
                  <a:srgbClr val="474747"/>
                </a:solidFill>
              </a:rPr>
              <a:t>يمكّننا من الحصول على نظرة واضحة وجيدة حول </a:t>
            </a:r>
            <a:r>
              <a:rPr lang="ar-SA" sz="2400" b="1" dirty="0" smtClean="0">
                <a:solidFill>
                  <a:srgbClr val="474747"/>
                </a:solidFill>
              </a:rPr>
              <a:t>عمل حجرات </a:t>
            </a:r>
            <a:r>
              <a:rPr lang="ar-SA" sz="2400" b="1" dirty="0">
                <a:solidFill>
                  <a:srgbClr val="474747"/>
                </a:solidFill>
              </a:rPr>
              <a:t>القلب. هذا الفحص يعتبر جديد وغالي </a:t>
            </a:r>
            <a:r>
              <a:rPr lang="ar-SA" sz="2400" b="1" dirty="0" smtClean="0">
                <a:solidFill>
                  <a:srgbClr val="474747"/>
                </a:solidFill>
              </a:rPr>
              <a:t>التكلفة، </a:t>
            </a:r>
            <a:r>
              <a:rPr lang="ar-SA" sz="2400" b="1" dirty="0">
                <a:solidFill>
                  <a:srgbClr val="474747"/>
                </a:solidFill>
              </a:rPr>
              <a:t>لذلك فإنه حتى الأن غير </a:t>
            </a:r>
            <a:r>
              <a:rPr lang="ar-SA" sz="2400" b="1" dirty="0" smtClean="0">
                <a:solidFill>
                  <a:srgbClr val="474747"/>
                </a:solidFill>
              </a:rPr>
              <a:t>متوفِّر </a:t>
            </a:r>
            <a:r>
              <a:rPr lang="ar-SA" sz="2400" b="1" dirty="0">
                <a:solidFill>
                  <a:srgbClr val="474747"/>
                </a:solidFill>
              </a:rPr>
              <a:t>بشكل كبير للاستخدام الواسع في كل المستشفيات.</a:t>
            </a:r>
            <a:endParaRPr lang="he-IL" sz="2400" b="1" dirty="0">
              <a:solidFill>
                <a:srgbClr val="474747"/>
              </a:solidFill>
            </a:endParaRPr>
          </a:p>
          <a:p>
            <a:endParaRPr lang="en-US" sz="2400" dirty="0" smtClean="0">
              <a:solidFill>
                <a:srgbClr val="474747"/>
              </a:solidFill>
              <a:cs typeface="Arial"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24944"/>
            <a:ext cx="4206125" cy="280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ar-SA" b="1" dirty="0" smtClean="0">
                <a:solidFill>
                  <a:srgbClr val="990033"/>
                </a:solidFill>
              </a:rPr>
              <a:t>القسطرة  </a:t>
            </a:r>
            <a:endParaRPr lang="en-US" b="1" dirty="0">
              <a:solidFill>
                <a:srgbClr val="990033"/>
              </a:solidFill>
              <a:cs typeface="+mn-cs"/>
            </a:endParaRPr>
          </a:p>
        </p:txBody>
      </p:sp>
      <p:sp>
        <p:nvSpPr>
          <p:cNvPr id="22539" name="Rectangle 11"/>
          <p:cNvSpPr>
            <a:spLocks noGrp="1" noChangeArrowheads="1"/>
          </p:cNvSpPr>
          <p:nvPr>
            <p:ph type="body" idx="1"/>
          </p:nvPr>
        </p:nvSpPr>
        <p:spPr>
          <a:xfrm flipV="1">
            <a:off x="457200" y="1600200"/>
            <a:ext cx="8229600" cy="1612776"/>
          </a:xfrm>
        </p:spPr>
        <p:txBody>
          <a:bodyPr rtlCol="1">
            <a:normAutofit/>
          </a:bodyPr>
          <a:lstStyle/>
          <a:p>
            <a:pPr fontAlgn="auto">
              <a:spcAft>
                <a:spcPts val="0"/>
              </a:spcAft>
              <a:buFont typeface="Arial" pitchFamily="34" charset="0"/>
              <a:buChar char="•"/>
              <a:defRPr/>
            </a:pPr>
            <a:r>
              <a:rPr lang="he-IL" dirty="0" smtClean="0"/>
              <a:t/>
            </a:r>
            <a:br>
              <a:rPr lang="he-IL" dirty="0" smtClean="0"/>
            </a:br>
            <a:endParaRPr lang="en-US" dirty="0"/>
          </a:p>
        </p:txBody>
      </p:sp>
      <p:sp>
        <p:nvSpPr>
          <p:cNvPr id="31748" name="Rectangle 12"/>
          <p:cNvSpPr>
            <a:spLocks noChangeArrowheads="1"/>
          </p:cNvSpPr>
          <p:nvPr/>
        </p:nvSpPr>
        <p:spPr bwMode="auto">
          <a:xfrm>
            <a:off x="1692275" y="2633163"/>
            <a:ext cx="6912173" cy="369332"/>
          </a:xfrm>
          <a:prstGeom prst="rect">
            <a:avLst/>
          </a:prstGeom>
          <a:noFill/>
          <a:ln w="9525">
            <a:noFill/>
            <a:miter lim="800000"/>
            <a:headEnd/>
            <a:tailEnd/>
          </a:ln>
        </p:spPr>
        <p:txBody>
          <a:bodyPr wrap="square" anchor="ctr">
            <a:spAutoFit/>
          </a:bodyPr>
          <a:lstStyle/>
          <a:p>
            <a:pPr lvl="0" rtl="0"/>
            <a:endParaRPr lang="he-IL" dirty="0">
              <a:latin typeface="Calibri" pitchFamily="34" charset="0"/>
            </a:endParaRPr>
          </a:p>
        </p:txBody>
      </p:sp>
      <p:pic>
        <p:nvPicPr>
          <p:cNvPr id="2050" name="b5463360-3761-4b9d-8ab4-46b5be7dd913" descr="28822CF0-4F97-4368-B561-7D34D5970C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006861"/>
            <a:ext cx="4464496" cy="228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6a94423-9e11-4b43-976e-e7a7932d7613" descr="5775872C-0C8C-4A8E-AEEF-482339B211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140968"/>
            <a:ext cx="3200258" cy="297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755576" y="1052736"/>
            <a:ext cx="7340210" cy="1754326"/>
          </a:xfrm>
          <a:prstGeom prst="rect">
            <a:avLst/>
          </a:prstGeom>
        </p:spPr>
        <p:txBody>
          <a:bodyPr wrap="square">
            <a:spAutoFit/>
          </a:bodyPr>
          <a:lstStyle/>
          <a:p>
            <a:pPr rtl="0"/>
            <a:r>
              <a:rPr lang="ar-SA" b="1" dirty="0">
                <a:latin typeface="Calibri" pitchFamily="34" charset="0"/>
              </a:rPr>
              <a:t>القسطرة هو فحص تشخيصي الذي يوفر لنا المعلومات عن </a:t>
            </a:r>
            <a:r>
              <a:rPr lang="ar-SA" b="1" dirty="0" smtClean="0">
                <a:latin typeface="Calibri" pitchFamily="34" charset="0"/>
              </a:rPr>
              <a:t>الشرايين</a:t>
            </a:r>
            <a:r>
              <a:rPr lang="ar-SA" b="1" dirty="0">
                <a:latin typeface="Calibri" pitchFamily="34" charset="0"/>
              </a:rPr>
              <a:t> </a:t>
            </a:r>
            <a:r>
              <a:rPr lang="ar-SA" b="1" dirty="0" smtClean="0">
                <a:latin typeface="Calibri" pitchFamily="34" charset="0"/>
              </a:rPr>
              <a:t>التاجية، أو الإكليلية </a:t>
            </a:r>
            <a:r>
              <a:rPr lang="ar-SA" b="1" dirty="0">
                <a:latin typeface="Calibri" pitchFamily="34" charset="0"/>
              </a:rPr>
              <a:t>والذي من خلاله يمكن معالجة </a:t>
            </a:r>
            <a:r>
              <a:rPr lang="ar-SA" b="1" dirty="0" smtClean="0">
                <a:latin typeface="Calibri" pitchFamily="34" charset="0"/>
              </a:rPr>
              <a:t>انسداد الشرايين ـ إذا وُجِد ـ بواسطة </a:t>
            </a:r>
            <a:r>
              <a:rPr lang="ar-SA" b="1" dirty="0">
                <a:latin typeface="Calibri" pitchFamily="34" charset="0"/>
              </a:rPr>
              <a:t>البالون </a:t>
            </a:r>
            <a:r>
              <a:rPr lang="ar-SA" b="1" dirty="0" smtClean="0">
                <a:latin typeface="Calibri" pitchFamily="34" charset="0"/>
              </a:rPr>
              <a:t>والشّبكة القلبيّة ( </a:t>
            </a:r>
            <a:r>
              <a:rPr lang="ar-SA" b="1" dirty="0" err="1" smtClean="0">
                <a:latin typeface="Calibri" pitchFamily="34" charset="0"/>
              </a:rPr>
              <a:t>ستنت</a:t>
            </a:r>
            <a:r>
              <a:rPr lang="ar-SA" b="1" dirty="0">
                <a:latin typeface="Calibri" pitchFamily="34" charset="0"/>
              </a:rPr>
              <a:t>).</a:t>
            </a:r>
            <a:endParaRPr lang="en-US" b="1" dirty="0">
              <a:latin typeface="Calibri" pitchFamily="34" charset="0"/>
            </a:endParaRPr>
          </a:p>
          <a:p>
            <a:pPr rtl="0"/>
            <a:r>
              <a:rPr lang="ar-SA" b="1" dirty="0" smtClean="0">
                <a:latin typeface="Calibri" pitchFamily="34" charset="0"/>
              </a:rPr>
              <a:t>يتمّ </a:t>
            </a:r>
            <a:r>
              <a:rPr lang="ar-SA" b="1" dirty="0">
                <a:latin typeface="Calibri" pitchFamily="34" charset="0"/>
              </a:rPr>
              <a:t>نفخ البالون لكي </a:t>
            </a:r>
            <a:r>
              <a:rPr lang="ar-SA" b="1" dirty="0" smtClean="0">
                <a:latin typeface="Calibri" pitchFamily="34" charset="0"/>
              </a:rPr>
              <a:t>يوسّع الشّرايين </a:t>
            </a:r>
            <a:r>
              <a:rPr lang="ar-SA" b="1" dirty="0">
                <a:latin typeface="Calibri" pitchFamily="34" charset="0"/>
              </a:rPr>
              <a:t>ويبعد المواد التي </a:t>
            </a:r>
            <a:r>
              <a:rPr lang="ar-SA" b="1" dirty="0" smtClean="0">
                <a:latin typeface="Calibri" pitchFamily="34" charset="0"/>
              </a:rPr>
              <a:t>أدّت </a:t>
            </a:r>
            <a:r>
              <a:rPr lang="ar-SA" b="1" dirty="0">
                <a:latin typeface="Calibri" pitchFamily="34" charset="0"/>
              </a:rPr>
              <a:t>الى انسدادها. وبعد ذلك يدخلون </a:t>
            </a:r>
            <a:r>
              <a:rPr lang="ar-SA" b="1" dirty="0" smtClean="0">
                <a:latin typeface="Calibri" pitchFamily="34" charset="0"/>
              </a:rPr>
              <a:t>الشّبكة القلبيّة </a:t>
            </a:r>
            <a:r>
              <a:rPr lang="ar-SA" b="1" dirty="0">
                <a:latin typeface="Calibri" pitchFamily="34" charset="0"/>
              </a:rPr>
              <a:t>التي تحمي وتمنع </a:t>
            </a:r>
            <a:r>
              <a:rPr lang="ar-SA" b="1" dirty="0" smtClean="0">
                <a:latin typeface="Calibri" pitchFamily="34" charset="0"/>
              </a:rPr>
              <a:t>الشّرايين </a:t>
            </a:r>
            <a:r>
              <a:rPr lang="ar-SA" b="1" dirty="0">
                <a:latin typeface="Calibri" pitchFamily="34" charset="0"/>
              </a:rPr>
              <a:t>من </a:t>
            </a:r>
            <a:r>
              <a:rPr lang="ar-SA" b="1" dirty="0" smtClean="0">
                <a:latin typeface="Calibri" pitchFamily="34" charset="0"/>
              </a:rPr>
              <a:t>الانسداد ثانية</a:t>
            </a:r>
            <a:r>
              <a:rPr lang="ar-SA" b="1" dirty="0">
                <a:latin typeface="Calibri" pitchFamily="34" charset="0"/>
              </a:rPr>
              <a:t>.</a:t>
            </a:r>
          </a:p>
          <a:p>
            <a:pPr rtl="0"/>
            <a:r>
              <a:rPr lang="ar-SA" b="1" dirty="0">
                <a:latin typeface="Calibri" pitchFamily="34" charset="0"/>
              </a:rPr>
              <a:t>في حالات نادرة ( أقل من %5 )  </a:t>
            </a:r>
            <a:r>
              <a:rPr lang="ar-SA" b="1" dirty="0" smtClean="0">
                <a:latin typeface="Calibri" pitchFamily="34" charset="0"/>
              </a:rPr>
              <a:t>ـ  </a:t>
            </a:r>
            <a:r>
              <a:rPr lang="ar-SA" b="1" dirty="0">
                <a:latin typeface="Calibri" pitchFamily="34" charset="0"/>
              </a:rPr>
              <a:t>لا يمكن وضع </a:t>
            </a:r>
            <a:r>
              <a:rPr lang="ar-SA" b="1" dirty="0" smtClean="0">
                <a:latin typeface="Calibri" pitchFamily="34" charset="0"/>
              </a:rPr>
              <a:t>الشّبكة القلبيّة </a:t>
            </a:r>
            <a:r>
              <a:rPr lang="ar-SA" b="1" dirty="0">
                <a:latin typeface="Calibri" pitchFamily="34" charset="0"/>
              </a:rPr>
              <a:t>الداعمة </a:t>
            </a:r>
            <a:r>
              <a:rPr lang="ar-SA" b="1" dirty="0" smtClean="0">
                <a:latin typeface="Calibri" pitchFamily="34" charset="0"/>
              </a:rPr>
              <a:t>ويتمّ </a:t>
            </a:r>
            <a:r>
              <a:rPr lang="ar-SA" b="1" dirty="0">
                <a:latin typeface="Calibri" pitchFamily="34" charset="0"/>
              </a:rPr>
              <a:t>استخدام البالون فقط</a:t>
            </a:r>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ar-SA" b="1" dirty="0" smtClean="0">
                <a:solidFill>
                  <a:srgbClr val="990033"/>
                </a:solidFill>
                <a:cs typeface="+mn-cs"/>
              </a:rPr>
              <a:t>عمليه القلب الالتفافية (فتح مجرى جانبي للشّريان) </a:t>
            </a:r>
            <a:r>
              <a:rPr lang="he-IL" b="1" dirty="0" smtClean="0">
                <a:solidFill>
                  <a:srgbClr val="990033"/>
                </a:solidFill>
                <a:cs typeface="+mn-cs"/>
              </a:rPr>
              <a:t> </a:t>
            </a:r>
            <a:endParaRPr lang="en-US" b="1" dirty="0">
              <a:solidFill>
                <a:srgbClr val="990033"/>
              </a:solidFill>
              <a:cs typeface="+mn-cs"/>
            </a:endParaRPr>
          </a:p>
        </p:txBody>
      </p:sp>
      <p:sp>
        <p:nvSpPr>
          <p:cNvPr id="32770" name="Rectangle 13"/>
          <p:cNvSpPr>
            <a:spLocks noChangeArrowheads="1"/>
          </p:cNvSpPr>
          <p:nvPr/>
        </p:nvSpPr>
        <p:spPr bwMode="auto">
          <a:xfrm>
            <a:off x="827088" y="932330"/>
            <a:ext cx="7777162" cy="1938992"/>
          </a:xfrm>
          <a:prstGeom prst="rect">
            <a:avLst/>
          </a:prstGeom>
          <a:noFill/>
          <a:ln w="9525">
            <a:noFill/>
            <a:miter lim="800000"/>
            <a:headEnd/>
            <a:tailEnd/>
          </a:ln>
        </p:spPr>
        <p:txBody>
          <a:bodyPr anchor="ctr">
            <a:spAutoFit/>
          </a:bodyPr>
          <a:lstStyle/>
          <a:p>
            <a:pPr rtl="0"/>
            <a:endParaRPr lang="he-IL" sz="2400" b="1" dirty="0" smtClean="0">
              <a:latin typeface="Calibri" pitchFamily="34" charset="0"/>
            </a:endParaRPr>
          </a:p>
          <a:p>
            <a:pPr rtl="0"/>
            <a:r>
              <a:rPr lang="ar-SA" sz="2400" b="1" dirty="0" smtClean="0">
                <a:latin typeface="Calibri" pitchFamily="34" charset="0"/>
              </a:rPr>
              <a:t>هدف هذه العمليّة هو ايجاد مجرى بديل لتيّار الدم الواصل الى القلب بدلا من الأنبوب الدموي المسدود.</a:t>
            </a:r>
          </a:p>
          <a:p>
            <a:pPr rtl="0"/>
            <a:r>
              <a:rPr lang="ar-SA" sz="2400" b="1" dirty="0" smtClean="0">
                <a:latin typeface="Calibri" pitchFamily="34" charset="0"/>
              </a:rPr>
              <a:t>خلال هذه العمليّة الجراحيّة  يتمّ وَقْف عمل القلب بشكل مؤقت. </a:t>
            </a:r>
            <a:r>
              <a:rPr lang="ar-SA" sz="2400" b="1" dirty="0" err="1" smtClean="0">
                <a:latin typeface="Calibri" pitchFamily="34" charset="0"/>
              </a:rPr>
              <a:t>الإلتفافات</a:t>
            </a:r>
            <a:r>
              <a:rPr lang="ar-SA" sz="2400" b="1" dirty="0" smtClean="0">
                <a:latin typeface="Calibri" pitchFamily="34" charset="0"/>
              </a:rPr>
              <a:t>  (الأنابيب الدمويّة الجديدة</a:t>
            </a:r>
            <a:r>
              <a:rPr lang="he-IL" sz="2400" b="1" dirty="0" smtClean="0">
                <a:latin typeface="Calibri" pitchFamily="34" charset="0"/>
              </a:rPr>
              <a:t>) </a:t>
            </a:r>
            <a:r>
              <a:rPr lang="ar-SA" sz="2400" b="1" dirty="0" smtClean="0">
                <a:latin typeface="Calibri" pitchFamily="34" charset="0"/>
              </a:rPr>
              <a:t> تبقى مفتوحة وسليمة لسنوات عديدة.</a:t>
            </a:r>
            <a:endParaRPr lang="he-IL" sz="2400" b="1" dirty="0">
              <a:latin typeface="Calibri" pitchFamily="34" charset="0"/>
            </a:endParaRPr>
          </a:p>
        </p:txBody>
      </p:sp>
      <p:sp>
        <p:nvSpPr>
          <p:cNvPr id="32771" name="Rectangle 16"/>
          <p:cNvSpPr>
            <a:spLocks noChangeArrowheads="1"/>
          </p:cNvSpPr>
          <p:nvPr/>
        </p:nvSpPr>
        <p:spPr bwMode="auto">
          <a:xfrm>
            <a:off x="2555875" y="3644900"/>
            <a:ext cx="3887788" cy="366713"/>
          </a:xfrm>
          <a:prstGeom prst="rect">
            <a:avLst/>
          </a:prstGeom>
          <a:noFill/>
          <a:ln w="9525">
            <a:noFill/>
            <a:miter lim="800000"/>
            <a:headEnd/>
            <a:tailEnd/>
          </a:ln>
        </p:spPr>
        <p:txBody>
          <a:bodyPr anchor="ctr">
            <a:spAutoFit/>
          </a:bodyPr>
          <a:lstStyle/>
          <a:p>
            <a:pPr rtl="0"/>
            <a:endParaRPr lang="he-IL">
              <a:latin typeface="Calibri" pitchFamily="34" charset="0"/>
            </a:endParaRPr>
          </a:p>
        </p:txBody>
      </p:sp>
      <p:pic>
        <p:nvPicPr>
          <p:cNvPr id="1026" name="a9df1c9b-03e5-4d75-b442-4591542e1b44" descr="BF139EB1-E18E-4C8D-A472-AA6F6B71D5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3212976"/>
            <a:ext cx="4010809" cy="267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 name="Rectangle 2"/>
          <p:cNvSpPr txBox="1">
            <a:spLocks noChangeArrowheads="1"/>
          </p:cNvSpPr>
          <p:nvPr/>
        </p:nvSpPr>
        <p:spPr>
          <a:xfrm>
            <a:off x="233363" y="-26988"/>
            <a:ext cx="8404225" cy="685801"/>
          </a:xfrm>
          <a:prstGeom prst="rect">
            <a:avLst/>
          </a:prstGeom>
        </p:spPr>
        <p:txBody>
          <a:bodyPr/>
          <a:lstStyle>
            <a:lvl1pPr algn="r" defTabSz="914400" rtl="1" eaLnBrk="1" latinLnBrk="0" hangingPunct="1">
              <a:spcBef>
                <a:spcPct val="0"/>
              </a:spcBef>
              <a:buNone/>
              <a:defRPr kumimoji="0" lang="ar-SA" sz="4400" kern="1200">
                <a:solidFill>
                  <a:schemeClr val="tx1"/>
                </a:solidFill>
                <a:latin typeface="+mj-lt"/>
                <a:ea typeface="+mj-ea"/>
                <a:cs typeface="+mj-cs"/>
              </a:defRPr>
            </a:lvl1pPr>
          </a:lstStyle>
          <a:p>
            <a:pPr fontAlgn="auto">
              <a:spcAft>
                <a:spcPts val="0"/>
              </a:spcAft>
              <a:defRPr/>
            </a:pPr>
            <a:r>
              <a:rPr lang="ar-SA" b="1" dirty="0" smtClean="0">
                <a:solidFill>
                  <a:srgbClr val="FFFF00"/>
                </a:solidFill>
                <a:cs typeface="+mn-cs"/>
              </a:rPr>
              <a:t>كيف نقي أنفسنا </a:t>
            </a:r>
          </a:p>
          <a:p>
            <a:pPr fontAlgn="auto">
              <a:spcAft>
                <a:spcPts val="0"/>
              </a:spcAft>
              <a:defRPr/>
            </a:pPr>
            <a:r>
              <a:rPr lang="ar-SA" b="1" dirty="0" smtClean="0">
                <a:solidFill>
                  <a:srgbClr val="FFFF00"/>
                </a:solidFill>
                <a:cs typeface="+mn-cs"/>
              </a:rPr>
              <a:t>من أمراض القلب؟</a:t>
            </a:r>
            <a:endParaRPr lang="en-US" b="1" dirty="0">
              <a:solidFill>
                <a:srgbClr val="FFFF00"/>
              </a:solidFill>
              <a:cs typeface="+mn-cs"/>
            </a:endParaRPr>
          </a:p>
        </p:txBody>
      </p:sp>
      <p:sp>
        <p:nvSpPr>
          <p:cNvPr id="33795" name="Rectangle 3"/>
          <p:cNvSpPr txBox="1">
            <a:spLocks noChangeArrowheads="1"/>
          </p:cNvSpPr>
          <p:nvPr/>
        </p:nvSpPr>
        <p:spPr bwMode="auto">
          <a:xfrm>
            <a:off x="4213225" y="1526382"/>
            <a:ext cx="4930775" cy="4865406"/>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ar-SA" sz="2400" b="1" dirty="0" smtClean="0">
                <a:solidFill>
                  <a:schemeClr val="bg1"/>
                </a:solidFill>
                <a:latin typeface="Calibri" pitchFamily="34" charset="0"/>
              </a:rPr>
              <a:t>مراحل تصلّب الشّرايين تحدث خلال حياتنا وتبدأ منذ الطفولة.</a:t>
            </a:r>
          </a:p>
          <a:p>
            <a:pPr marL="342900" indent="-342900">
              <a:lnSpc>
                <a:spcPct val="90000"/>
              </a:lnSpc>
              <a:spcBef>
                <a:spcPct val="20000"/>
              </a:spcBef>
              <a:buFont typeface="Arial" charset="0"/>
              <a:buChar char="•"/>
            </a:pPr>
            <a:r>
              <a:rPr lang="ar-SA" sz="2400" b="1" dirty="0" smtClean="0">
                <a:solidFill>
                  <a:schemeClr val="bg1"/>
                </a:solidFill>
                <a:latin typeface="Calibri" pitchFamily="34" charset="0"/>
              </a:rPr>
              <a:t>نمط حياه صحّي يمكّننا من الحفاظ على أعضاء الجسم بما في ذلك شرايين القلب.</a:t>
            </a:r>
            <a:r>
              <a:rPr lang="he-IL" sz="2400" b="1" dirty="0" smtClean="0">
                <a:solidFill>
                  <a:schemeClr val="bg1"/>
                </a:solidFill>
                <a:latin typeface="Calibri" pitchFamily="34" charset="0"/>
              </a:rPr>
              <a:t> </a:t>
            </a:r>
            <a:endParaRPr lang="ar-SA" sz="2400" b="1" dirty="0" smtClean="0">
              <a:solidFill>
                <a:schemeClr val="bg1"/>
              </a:solidFill>
              <a:latin typeface="Calibri" pitchFamily="34" charset="0"/>
            </a:endParaRPr>
          </a:p>
          <a:p>
            <a:pPr marL="342900" indent="-342900">
              <a:lnSpc>
                <a:spcPct val="90000"/>
              </a:lnSpc>
              <a:spcBef>
                <a:spcPct val="20000"/>
              </a:spcBef>
              <a:buFont typeface="Arial" charset="0"/>
              <a:buChar char="•"/>
            </a:pPr>
            <a:r>
              <a:rPr lang="ar-SA" sz="2400" b="1" dirty="0" smtClean="0">
                <a:solidFill>
                  <a:schemeClr val="bg1"/>
                </a:solidFill>
                <a:latin typeface="Calibri" pitchFamily="34" charset="0"/>
              </a:rPr>
              <a:t>النّشاط البدنيّ المُنتظَم هو عنصر هام بالحفاظ على الصّحّة.</a:t>
            </a:r>
          </a:p>
          <a:p>
            <a:pPr marL="342900" indent="-342900">
              <a:lnSpc>
                <a:spcPct val="90000"/>
              </a:lnSpc>
              <a:spcBef>
                <a:spcPct val="20000"/>
              </a:spcBef>
              <a:buFont typeface="Arial" charset="0"/>
              <a:buChar char="•"/>
            </a:pPr>
            <a:r>
              <a:rPr lang="ar-SA" sz="2400" b="1" dirty="0" smtClean="0">
                <a:solidFill>
                  <a:schemeClr val="bg1"/>
                </a:solidFill>
                <a:latin typeface="Calibri" pitchFamily="34" charset="0"/>
              </a:rPr>
              <a:t>الوصفة الطبيّة ـ تجميع 60 دقيقة يوميا لفعاليات ممتعة وآمنة.</a:t>
            </a:r>
            <a:r>
              <a:rPr lang="he-IL" sz="2400" b="1" dirty="0" smtClean="0">
                <a:solidFill>
                  <a:schemeClr val="bg1"/>
                </a:solidFill>
                <a:latin typeface="Calibri" pitchFamily="34" charset="0"/>
              </a:rPr>
              <a:t> </a:t>
            </a:r>
            <a:endParaRPr lang="ar-SA" sz="2400" b="1" dirty="0" smtClean="0">
              <a:solidFill>
                <a:schemeClr val="bg1"/>
              </a:solidFill>
              <a:latin typeface="Calibri" pitchFamily="34" charset="0"/>
            </a:endParaRPr>
          </a:p>
          <a:p>
            <a:pPr marL="342900" indent="-342900">
              <a:lnSpc>
                <a:spcPct val="90000"/>
              </a:lnSpc>
              <a:spcBef>
                <a:spcPct val="20000"/>
              </a:spcBef>
              <a:buFont typeface="Arial" charset="0"/>
              <a:buChar char="•"/>
            </a:pPr>
            <a:r>
              <a:rPr lang="ar-SA" sz="2400" b="1" dirty="0" smtClean="0">
                <a:solidFill>
                  <a:schemeClr val="bg1"/>
                </a:solidFill>
                <a:latin typeface="Calibri" pitchFamily="34" charset="0"/>
              </a:rPr>
              <a:t>تغذية متوازنة ومتنوِّعة تمنع زيادة الوزن وتطوّر الأمراض.</a:t>
            </a:r>
            <a:endParaRPr lang="en-US" sz="2400" b="1" dirty="0">
              <a:solidFill>
                <a:schemeClr val="bg1"/>
              </a:solidFill>
              <a:latin typeface="Calibri" pitchFamily="34" charset="0"/>
            </a:endParaRPr>
          </a:p>
        </p:txBody>
      </p:sp>
      <p:pic>
        <p:nvPicPr>
          <p:cNvPr id="33796" name="Picture 7" descr="peramid1"/>
          <p:cNvPicPr>
            <a:picLocks noChangeAspect="1" noChangeArrowheads="1"/>
          </p:cNvPicPr>
          <p:nvPr/>
        </p:nvPicPr>
        <p:blipFill>
          <a:blip r:embed="rId4"/>
          <a:srcRect/>
          <a:stretch>
            <a:fillRect/>
          </a:stretch>
        </p:blipFill>
        <p:spPr bwMode="auto">
          <a:xfrm>
            <a:off x="46038" y="315913"/>
            <a:ext cx="3271837" cy="2420937"/>
          </a:xfrm>
          <a:prstGeom prst="rect">
            <a:avLst/>
          </a:prstGeom>
          <a:noFill/>
          <a:ln w="9525">
            <a:noFill/>
            <a:miter lim="800000"/>
            <a:headEnd/>
            <a:tailEnd/>
          </a:ln>
        </p:spPr>
      </p:pic>
      <p:pic>
        <p:nvPicPr>
          <p:cNvPr id="6146" name="Picture 2" descr="http://t0.gstatic.com/images?q=tbn:ANd9GcRdOnTXxdqEBKq3SGrG6UNGG2sKiTCbL_bwmYEldSSYQ32jZXwb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4944"/>
            <a:ext cx="3491880" cy="238353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wgHBgkIBwgKCgkLDRYPDQwMDRsUFRAWIB0iIiAdHx8kKDQsJCYxJx8fLT0tMTU3Ojo6Iys/RD84QzQ5OjcBCgoKDQwNGg8PGjclHyU3Nzc3Nzc3Nzc3Nzc3Nzc3Nzc3Nzc3Nzc3Nzc3Nzc3Nzc3Nzc3Nzc3Nzc3Nzc3Nzc3N//AABEIAKAAowMBIgACEQEDEQH/xAAcAAEAAgMBAQEAAAAAAAAAAAAABQYDBAcBAgj/xABAEAACAQMDAgMGAggDBwUAAAABAgMABBEFEiEGMRNBURQiYXGBkQehFSMyQrHB0fAWJFMzVGJykqLhQ1JjgpP/xAAaAQEAAwEBAQAAAAAAAAAAAAAAAQIEAwUG/8QALhEAAgIBAwMCBQMFAQAAAAAAAAECAxEEEiETMUEikQVRgaHRMkJSFWJxwfAU/9oADAMBAAIRAxEAPwDuNKUoBSlKAUpSgFKUoBXw58hX0TgZNUfrnqXU7GRdP0CHdfSAFpSu7wwewA9fn2qsmkSlkuo90j086yVy/Qup+otMvoIOpNtxbXDhfECgPGTx5YGK6bGe4PcVEWvAaa7n3SlKuQKUpQClKUApSlAKUpQClKUApSlAKUpQCvK9r5dgikmobwDHK3IXNU7qGzEWrXN6jmMzRJucjj3Qf5VaHkChndgB3JPlVZ6i1KO7WKK2nOEkycAFXBGPyrJbdBcSkkWrklLkizYnUdisxcPOrIVUEqNw8/vXQVba3HbtVG0O9fT52aR0aN+NqYAAz39aso1mwIz7Svy5rlDU0xX617om2acuCbHI4r2tDT9QtrvckEyuVxnFb9bq7I2R3ReSgpSlXApSlAKUpQClKUApSlAKUpQClKUArSupMvtHZe9bbnA+NRmqxRpaM6RoGLAbtvPJrnYnL0xIZF9SSONPCoSN8gU/Yn+Vc81Gxc3GHvrgJOvuooJEbAKFbl8jDYb5/LNdOt7/AKfv9Qk02GexnvYV3SW4Ks6/T6/TNb36M0//AHG2/wDyWvIt0F07uopIjY2cgucyGSVLu+jWWNiiglsEHdnAb04A9BWe+VnKXEV3cwxnBKrznaxH/uxzuUenAPNdXOnaaOTY2w47mJa1QenyzRqdN3JwyjZkfSuf9Ms45X/fQbCh9L3Uunaj4/tcswWNEkV+xwSGPc8nH5ZrqkUgljV0IKsMgjzqD1m0sINPd47W3RmxtZIwDxzx9qmLZEijWONQiAcKBgCt2iotolJSeUyyi0Z6UFK9EClKUApSlAKUpQClKUApSlAKUrDPJsTvyahvCyEeO+WPwqF6ou1t7BE5MksqqgAzkg5P5CpDfVX1yW69u9ruVEFlEPDi8Vxy5ySxweBgYqlDUrFkmxNQeD46c0LT7fWPa47aFbgGSTxSMyMXJyM98cnIq5b6rWgSRz3BniYOng5VgcghiMYPyBqd31GoxCxpCtuUU2Vj8RZLlNIlNu8is0RUGPHHl/MVTn6U0+2W1utGgniuldDIWl5cFgGGPipPwqc/FXV5NJs7aa08IXMh8Nmkj3+73xg8euK0Ol5/F0mx1B5Y/FIiMjE8ruHvAL5YbA/+oqmMrJ1TwWK31OG+ubLTY5pJYg4VWlALNgEnkegGKt+/HbyqndN2Rl1WXULlw724aOHaMAbicn54FWrfVHLDHckUYMua+q0rabD7D51uCtEJbkcmsM9pSlXIFKUoBSlKAUpSgFKUoDwkDvUXPP4jk+Q7Vn1Gfw18Md27/Kozd8axai3najrCPk2N/wCVUn8W7uOHphUa6MMz3KBIweZRhgVx6YJP0+NYuvE6quri2t+mZnWJ1ZZgjqm08e8WPIHOOKhtL/C2M3CXOvak90+QzxxA4b4FzyR/fFIbYYnKRMsvhI3fwamjWx1GEzP4plEgiYnaqYxlR88/eugyXUMZxJNGp9C3Ncj0xx0p19LZMGjiYusOc4KyDKfTOB9KsV7ay3Lq6XLxFXViVzlsZyDzznPp96x/EtYqbF/dycuptWDV/FRrnUYoILKDx0Rw7NGNxHfA4+tYOmLB7Pp+COe3zPLJGcEgbF3luQe3GKzyobJQ1xeSsG3KoAJ52jHn3GCfvWi1qxmEX6Wvg3ifsqfLJ93O7/iXnPGOa4Q+KSceMfcp1S89PPFbC98QxxF5yQNw55Pb71L+22+cePHn/mrm0cYjuYHTULl45VjkRHO7IAPGd3mO/Hl5VhdkaC4P6RvVMis6hODHlsgg7vLIGPSqPWzk/HsyyufyOne3W/cTxeuQwqZsbqO6iDRurY4bBzzXHpbJI5QkV3PCkRMpVZSqbMt7pH7o94c/Dy4qz9GXjaYYIp5pJElGGaQ5PJyM/LOKvR8RUbFu7MOzd3Oh0rwHNe174FKUqQKUpQClKUArxjgV7WJ25xUMEL1RcrpumTX62j3c4KqkKuRksQBkjsOa+dCWS+tpDqFpFDPHIUKQzOy8AHuQPUj6VMSBXRlcZXHIPnWpDA9u8jh+GbcVA7nArFdOquXqR0j+kyfo+1/0z/1H+temwtv9M/8AWf61sbvSm6u3TqaztRTLIu86b0e9ninu7GKaaE5jkfJKc54PzrW1LTbWHw0tLC3klc4zNKVVR9Mk5JA4FTm7Heuf9b6nZ3F5EyW0d1NaxSJ4TZ3ENjJHIxjZ3pKqqXeCZaFTsfBabLR7GaINdWECzrlXVJCwUnvgny7elZ/0Dpf+5p69zVY/Di7kg05bW6WJWnkaVFjJJXdk4JPwwB+dXfPxqr01H8F7ETrcHhkeNA0sYxZp7vbk8V5/h/Sck+xR5OM9+cVI5pmo/wDPR/BexTCNA6FphJzaKSeP2jz+dBoemBcC1UDHA3GoT8QpdWGlxQ6QWTxXIlkU7SFx2z5Zr4/Dx9VOnXEerTST+HIPDkdt3BHIz3P1qvRozjYvYvs9O4uMICqEXsvA+VZK1g+CDWwDkZFa4vwVPaUpVgKUpQClK8oD5kbapNYN1eTyZfA7Cse6uE58kC5lCQN7w3ke4p8zXxNLst2bBJK5wPM1p6nYyX4VUvri2UAgiELyfI5INUTWuqNPtGFjcatJeWartnlijPibvQ7QME4PasN1ErZ5jz9DrFxxydDsbkTeMviK+x+CPIEdvvmtvNVroq/03U9Ja90q0NtG0jRsrtuf3e2SSe4IP1qf3Vr5h6X4Obabya97e25c6eJ0F3LHlIg43EeuPTjmqX1T0xfJCf0bh0lj/wA5PyXODnAHkMccen1q02+kxx6vLqU0hnnOVgZxzApxuUfDgVCdV9Uz6brNlo1llbq8lhRMoGVgz4bPORgA9v5VeDUng6V3Ot8Fa6Ui1K01S7uLq4CQIYTl4wXldmIAAHbzz8MV1gtzVH6dvenoddOm22oPcX+WZLRlJFpx7+DjzOO5PYAYq5bj61FnpYut6jyZd1Y7l5Vt3aAAyKMgEZzjyrzd2+NAw3DPrzXPeckznXVnV+oXUHs2kQmLxHVg82F9wDkfVsj5CsnQOsa7JDc2U8YmeCXc7khhGrDIAAPPJB+QNVzWXnW+uFuQRPvO/Pzq4fhk9sLG9VHU3PjAyqO4G3C/wNQrU0bbqo1wTTLsjkou4YJAJrYt5P3T9K1N3xr1ZNrAg8ipjakzFkkqV8RuHUMPOvutaeVkkUpSpArDdS+HH/xHtWU9q1Z4TM+7xGXHYDFUsbS4Bq5pms3sf/yv9h/SteT2WOdYJL5Fmb9mMuoY/SsbjPyRg93heT5c1xQ9OSTvP7TKqe2yO0Yj5KhG4b4jJI+QNdwexV0dGlfDAg9hUcemLBhagvN/lQ4j97H7XfPHNd6bLKs48/6GE1yVj8N7KXR4tQ0+aZZf1okRlXbkYxnH0FXPdXyujwLeteJLKJnQI3IwQPhiomLqPQ5b1bRdRYOz+GrlfcZvTOK529SyTk+4aX7SY3VQ9duLWb8RtGVYbczwuE8cjcykKWKjnjg10L2ID/1W+w/pUNH0dpqazHqxe4e6iLFCzjau7ucY781EISWcoclF0/Q7kfjdqGoPA/sq23jpL+7uZFT+IeumFqy+wruLeI24gAnAzj7fGvfYx/qv+X9KiSsl3QITX7qWG3RImKGQkEjvgeVU/Uprhg8Vrd+FN+6f2sEcnjac+7mug3ek2t4ypNM5ZM4CsAea0z0lpZdnPilm7tu57Y9OOCfua8q7Qamy/qeCjizn1vJeM58e+gc/q/2UBBO73h+z2xjHPc9+1e28l7BbSx3F9EbnYyJIiY/WZIHAXnHbzzj51fx0fpIACrIACpGGxyO1e/4S0v8AWcSgufew3fv/AFNVegvfhfb8DEjnbNqMx8NdWTcd2xEHfC8Etjj3xyPME1kkl1CVWe3v/dbCxlkXIctxkY4A4Hr8qv8AH0jpUTAosgKkkHdk5Pevf8J6WoGBL7rbhyO/2o9FqPkvt+BtZr9KaiY5zaTPlZOUz5N6fWrdniq+nTtmjB0knBUgghvOp6M5X4jivT+Gwvqq6dvjsXWfJ90pSvSJMUjYGKhbPqXTLq7mszOILyFtrwTe6wPw8j9Kknfcx+dRt9o2m39xHcXVnE8yNu37cFuMYJ8x8D6Cs0rM9i0Nn7iVZvdIBGccVx3W3n9nk1CWWF7zwmleXOUYDDYCn49vP410nUr2DSdPMMbbXWImOPO5toxnGfmB9RXGtf3X19b2ok8GxOVeJHwD24OO3n2qso78ZNGnqck2kdy0W5e50awuJf8AaTW0cj8Y5Kgn+Nbu6q50VqdvqHTdl7M7t7NEttIHHIdFAb5/OpwvxUuWDLJNPDPuaVY4nZ3VVCklmOAPiTVFs9AsN1taJaQErKreLzuIGCcHz86h/wAZddeH2bRoZNqyR+POM4yMkKD8OG+wqg3vUmp3cFokt5hrVg0ciDD5A4OfWusYtrJrqp9Gcn6T3c5rzdUP07qR1TQdPvmOXngVn/5vP881I7q4ueGZHw8GfdWtqTzCwuDbECYRnYx7Kcd6+t1Uf8TerZ9FgtdM0xd2oX2SG2bhHGP2jjzP8Bk1MZbnhBHPFvNW0++lkla5FxBIA0rEk58jnPniu+Wskj20LTqFlaNTIB5NgZFcG1nWrq/t1a9SGG2DKZnhRvEYZHAzx5g966/0pr0Gv6LFeQZBUmKRW7hlx3+YwfrXSyuVayzRfqVdCK8ont1Rsst2dXjTKi2XnAHLHH8q3A2SPnSaFVmWQD1xyc/0rkvUm/kZ1NRfYXd0tvCzk5OMKvmxrmHVXVnUXT+vv4V6ktu2D4E0Q2r8BjBq+6jcCKVJGD4UYG1Mgknz/vzrkX4oXsFxqvgogMiKDJLuJxx2xSLyzRCC2cnWukepIepdJF7EnhSK3hzRbs7HHofTmp2KTa4z2Nci/BC8VU1OzIOWKSqfXGQR+YrqW/molPbI4SWGSw7UrXhlzEvypWhWIg1J/wBXIQePMV8b6kJ4VmXDdx2NRs0MsR5UkeRFZLoSg8rsQytdQLBC9wUDSTzMplkds7F8lHoOc4HqSapOuwwksZGUMI+48h5Y/P6mt7qHqS/tepr+2m0e+uLKKRDC9vbO2SEXucYIzmq3d3+p6jdQpBoWoxwSTIsolgcM67uRnGF+dbYtdNI9SjUV1VJHRPwwht7fpZRBu9+4d33d9xx6/DFT+uOx0u4Ck5IAOD5ZGfyqE6bsNQ0e8uNPeAtYEl4pvT0H8PtVhdSyMrIWBBBGO9YOpttz35PP1GHN48nJtZsJeqtZvmuJ2ivIbVfCjVeJQo57+ff65qu2uk28kiN7TI1uSAdqhSufie586vmo6beWuqpdW9vOZYm5ZUJyPp/fJ9a1L3pmdZpZrbTrlI5t+IQuREeMED0PPn9BXsyjCD47M5V32bcbsYL30tp0OjaJDZW0k0iKWbdK2SSTk/IfCpbfVY6ZkvoAbS7gmWIf7NpTubPn28v7+U+xcKTsY4GcAd68W6M4WYYzlle626in0iGKCxKi4kG4swztHb7nn7VQ9f13VZfYWlKJNewSRTMVw2AwIVcdsgDPqKuU3To1DWRfXAvnHjCQpIAqAAcL+znbkDioeXpHX5tRF1dQ2EkSq7CMMzgEjgKpAAIPIPPnWyE6obY+fJGGslCv0nmgFo8bR724LeuQf5V0zoON+l9Blt78K88lwZcQkt7u1QM/H3TWKy6dvZ9RtZLixCJbyhi0q8EeYxUrfWkstxN/lpjG7E48M8g1m+N6vpwxVzn6nOtvb2Nk9ZaejnOcozAj4r38vgftXl31zpcsEhjlCsVB8TcCAOOf+4feowaVjef0e2XVlY+EeQxyfvWOfSH9nkSDTzuY7irQnDnGOfpxmvDq+JWxeFn2X4JfJsXmtabf2UY1CaY+zO2XgfaN/dS3rtHrxVf1CDpK6sJ7dI3W/kA/zQckROeB9CR2qQbTdSMMkXsKNEp/Vp4J5BZsjvj9k/8Ad9vo6dqEaRmHTwJEUYxERtPfj4Es39muq192ct8/4X4Ji3FYRF9Cx2/Tupyf56O5M4aFY0Uj315bk8cVfF1xGYAW7kngAEc1A2ekTuwHsLiUys49zHJ/ePln45q4aFoItStxeYM45VQchf8AzVap6vU24g+PLeCzcpMl7WMi3j3rtbGSM9jStilfSKtJYLn/2Q=="/>
          <p:cNvSpPr>
            <a:spLocks noChangeAspect="1" noChangeArrowheads="1"/>
          </p:cNvSpPr>
          <p:nvPr/>
        </p:nvSpPr>
        <p:spPr bwMode="auto">
          <a:xfrm>
            <a:off x="9015413"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3" name="AutoShape 6" descr="data:image/jpeg;base64,/9j/4AAQSkZJRgABAQAAAQABAAD/2wCEAAkGBwgHBgkIBwgKCgkLDRYPDQwMDRsUFRAWIB0iIiAdHx8kKDQsJCYxJx8fLT0tMTU3Ojo6Iys/RD84QzQ5OjcBCgoKDQwNGg8PGjclHyU3Nzc3Nzc3Nzc3Nzc3Nzc3Nzc3Nzc3Nzc3Nzc3Nzc3Nzc3Nzc3Nzc3Nzc3Nzc3Nzc3N//AABEIAKAAowMBIgACEQEDEQH/xAAcAAEAAgMBAQEAAAAAAAAAAAAABQYDBAcBAgj/xABAEAACAQMDAgMGAggDBwUAAAABAgMABBEFEiEGMRNBURQiYXGBkQehFSMyQrHB0fAWJFMzVGJykqLhQ1JjgpP/xAAaAQEAAwEBAQAAAAAAAAAAAAAAAQIEAwUG/8QALhEAAgIBAwMCBQMFAQAAAAAAAAECAxEEEiETMUEikQVRgaHRMkJSFWJxwfAU/9oADAMBAAIRAxEAPwDuNKUoBSlKAUpSgFKUoBXw58hX0TgZNUfrnqXU7GRdP0CHdfSAFpSu7wwewA9fn2qsmkSlkuo90j086yVy/Qup+otMvoIOpNtxbXDhfECgPGTx5YGK6bGe4PcVEWvAaa7n3SlKuQKUpQClKUApSlAKUpQClKUApSlAKUpQCvK9r5dgikmobwDHK3IXNU7qGzEWrXN6jmMzRJucjj3Qf5VaHkChndgB3JPlVZ6i1KO7WKK2nOEkycAFXBGPyrJbdBcSkkWrklLkizYnUdisxcPOrIVUEqNw8/vXQVba3HbtVG0O9fT52aR0aN+NqYAAz39aso1mwIz7Svy5rlDU0xX617om2acuCbHI4r2tDT9QtrvckEyuVxnFb9bq7I2R3ReSgpSlXApSlAKUpQClKUApSlAKUpQClKUArSupMvtHZe9bbnA+NRmqxRpaM6RoGLAbtvPJrnYnL0xIZF9SSONPCoSN8gU/Yn+Vc81Gxc3GHvrgJOvuooJEbAKFbl8jDYb5/LNdOt7/AKfv9Qk02GexnvYV3SW4Ks6/T6/TNb36M0//AHG2/wDyWvIt0F07uopIjY2cgucyGSVLu+jWWNiiglsEHdnAb04A9BWe+VnKXEV3cwxnBKrznaxH/uxzuUenAPNdXOnaaOTY2w47mJa1QenyzRqdN3JwyjZkfSuf9Ms45X/fQbCh9L3Uunaj4/tcswWNEkV+xwSGPc8nH5ZrqkUgljV0IKsMgjzqD1m0sINPd47W3RmxtZIwDxzx9qmLZEijWONQiAcKBgCt2iotolJSeUyyi0Z6UFK9EClKUApSlAKUpQClKUApSlAKUrDPJsTvyahvCyEeO+WPwqF6ou1t7BE5MksqqgAzkg5P5CpDfVX1yW69u9ruVEFlEPDi8Vxy5ySxweBgYqlDUrFkmxNQeD46c0LT7fWPa47aFbgGSTxSMyMXJyM98cnIq5b6rWgSRz3BniYOng5VgcghiMYPyBqd31GoxCxpCtuUU2Vj8RZLlNIlNu8is0RUGPHHl/MVTn6U0+2W1utGgniuldDIWl5cFgGGPipPwqc/FXV5NJs7aa08IXMh8Nmkj3+73xg8euK0Ol5/F0mx1B5Y/FIiMjE8ruHvAL5YbA/+oqmMrJ1TwWK31OG+ubLTY5pJYg4VWlALNgEnkegGKt+/HbyqndN2Rl1WXULlw724aOHaMAbicn54FWrfVHLDHckUYMua+q0rabD7D51uCtEJbkcmsM9pSlXIFKUoBSlKAUpSgFKUoDwkDvUXPP4jk+Q7Vn1Gfw18Md27/Kozd8axai3najrCPk2N/wCVUn8W7uOHphUa6MMz3KBIweZRhgVx6YJP0+NYuvE6quri2t+mZnWJ1ZZgjqm08e8WPIHOOKhtL/C2M3CXOvak90+QzxxA4b4FzyR/fFIbYYnKRMsvhI3fwamjWx1GEzP4plEgiYnaqYxlR88/eugyXUMZxJNGp9C3Ncj0xx0p19LZMGjiYusOc4KyDKfTOB9KsV7ay3Lq6XLxFXViVzlsZyDzznPp96x/EtYqbF/dycuptWDV/FRrnUYoILKDx0Rw7NGNxHfA4+tYOmLB7Pp+COe3zPLJGcEgbF3luQe3GKzyobJQ1xeSsG3KoAJ52jHn3GCfvWi1qxmEX6Wvg3ifsqfLJ93O7/iXnPGOa4Q+KSceMfcp1S89PPFbC98QxxF5yQNw55Pb71L+22+cePHn/mrm0cYjuYHTULl45VjkRHO7IAPGd3mO/Hl5VhdkaC4P6RvVMis6hODHlsgg7vLIGPSqPWzk/HsyyufyOne3W/cTxeuQwqZsbqO6iDRurY4bBzzXHpbJI5QkV3PCkRMpVZSqbMt7pH7o94c/Dy4qz9GXjaYYIp5pJElGGaQ5PJyM/LOKvR8RUbFu7MOzd3Oh0rwHNe174FKUqQKUpQClKUArxjgV7WJ25xUMEL1RcrpumTX62j3c4KqkKuRksQBkjsOa+dCWS+tpDqFpFDPHIUKQzOy8AHuQPUj6VMSBXRlcZXHIPnWpDA9u8jh+GbcVA7nArFdOquXqR0j+kyfo+1/0z/1H+temwtv9M/8AWf61sbvSm6u3TqaztRTLIu86b0e9ninu7GKaaE5jkfJKc54PzrW1LTbWHw0tLC3klc4zNKVVR9Mk5JA4FTm7Heuf9b6nZ3F5EyW0d1NaxSJ4TZ3ENjJHIxjZ3pKqqXeCZaFTsfBabLR7GaINdWECzrlXVJCwUnvgny7elZ/0Dpf+5p69zVY/Di7kg05bW6WJWnkaVFjJJXdk4JPwwB+dXfPxqr01H8F7ETrcHhkeNA0sYxZp7vbk8V5/h/Sck+xR5OM9+cVI5pmo/wDPR/BexTCNA6FphJzaKSeP2jz+dBoemBcC1UDHA3GoT8QpdWGlxQ6QWTxXIlkU7SFx2z5Zr4/Dx9VOnXEerTST+HIPDkdt3BHIz3P1qvRozjYvYvs9O4uMICqEXsvA+VZK1g+CDWwDkZFa4vwVPaUpVgKUpQClK8oD5kbapNYN1eTyZfA7Cse6uE58kC5lCQN7w3ke4p8zXxNLst2bBJK5wPM1p6nYyX4VUvri2UAgiELyfI5INUTWuqNPtGFjcatJeWartnlijPibvQ7QME4PasN1ErZ5jz9DrFxxydDsbkTeMviK+x+CPIEdvvmtvNVroq/03U9Ja90q0NtG0jRsrtuf3e2SSe4IP1qf3Vr5h6X4Obabya97e25c6eJ0F3LHlIg43EeuPTjmqX1T0xfJCf0bh0lj/wA5PyXODnAHkMccen1q02+kxx6vLqU0hnnOVgZxzApxuUfDgVCdV9Uz6brNlo1llbq8lhRMoGVgz4bPORgA9v5VeDUng6V3Ot8Fa6Ui1K01S7uLq4CQIYTl4wXldmIAAHbzz8MV1gtzVH6dvenoddOm22oPcX+WZLRlJFpx7+DjzOO5PYAYq5bj61FnpYut6jyZd1Y7l5Vt3aAAyKMgEZzjyrzd2+NAw3DPrzXPeckznXVnV+oXUHs2kQmLxHVg82F9wDkfVsj5CsnQOsa7JDc2U8YmeCXc7khhGrDIAAPPJB+QNVzWXnW+uFuQRPvO/Pzq4fhk9sLG9VHU3PjAyqO4G3C/wNQrU0bbqo1wTTLsjkou4YJAJrYt5P3T9K1N3xr1ZNrAg8ipjakzFkkqV8RuHUMPOvutaeVkkUpSpArDdS+HH/xHtWU9q1Z4TM+7xGXHYDFUsbS4Bq5pms3sf/yv9h/SteT2WOdYJL5Fmb9mMuoY/SsbjPyRg93heT5c1xQ9OSTvP7TKqe2yO0Yj5KhG4b4jJI+QNdwexV0dGlfDAg9hUcemLBhagvN/lQ4j97H7XfPHNd6bLKs48/6GE1yVj8N7KXR4tQ0+aZZf1okRlXbkYxnH0FXPdXyujwLeteJLKJnQI3IwQPhiomLqPQ5b1bRdRYOz+GrlfcZvTOK529SyTk+4aX7SY3VQ9duLWb8RtGVYbczwuE8cjcykKWKjnjg10L2ID/1W+w/pUNH0dpqazHqxe4e6iLFCzjau7ucY781EISWcoclF0/Q7kfjdqGoPA/sq23jpL+7uZFT+IeumFqy+wruLeI24gAnAzj7fGvfYx/qv+X9KiSsl3QITX7qWG3RImKGQkEjvgeVU/Uprhg8Vrd+FN+6f2sEcnjac+7mug3ek2t4ypNM5ZM4CsAea0z0lpZdnPilm7tu57Y9OOCfua8q7Qamy/qeCjizn1vJeM58e+gc/q/2UBBO73h+z2xjHPc9+1e28l7BbSx3F9EbnYyJIiY/WZIHAXnHbzzj51fx0fpIACrIACpGGxyO1e/4S0v8AWcSgufew3fv/AFNVegvfhfb8DEjnbNqMx8NdWTcd2xEHfC8Etjj3xyPME1kkl1CVWe3v/dbCxlkXIctxkY4A4Hr8qv8AH0jpUTAosgKkkHdk5Pevf8J6WoGBL7rbhyO/2o9FqPkvt+BtZr9KaiY5zaTPlZOUz5N6fWrdniq+nTtmjB0knBUgghvOp6M5X4jivT+Gwvqq6dvjsXWfJ90pSvSJMUjYGKhbPqXTLq7mszOILyFtrwTe6wPw8j9Kknfcx+dRt9o2m39xHcXVnE8yNu37cFuMYJ8x8D6Cs0rM9i0Nn7iVZvdIBGccVx3W3n9nk1CWWF7zwmleXOUYDDYCn49vP410nUr2DSdPMMbbXWImOPO5toxnGfmB9RXGtf3X19b2ok8GxOVeJHwD24OO3n2qso78ZNGnqck2kdy0W5e50awuJf8AaTW0cj8Y5Kgn+Nbu6q50VqdvqHTdl7M7t7NEttIHHIdFAb5/OpwvxUuWDLJNPDPuaVY4nZ3VVCklmOAPiTVFs9AsN1taJaQErKreLzuIGCcHz86h/wAZddeH2bRoZNqyR+POM4yMkKD8OG+wqg3vUmp3cFokt5hrVg0ciDD5A4OfWusYtrJrqp9Gcn6T3c5rzdUP07qR1TQdPvmOXngVn/5vP881I7q4ueGZHw8GfdWtqTzCwuDbECYRnYx7Kcd6+t1Uf8TerZ9FgtdM0xd2oX2SG2bhHGP2jjzP8Bk1MZbnhBHPFvNW0++lkla5FxBIA0rEk58jnPniu+Wskj20LTqFlaNTIB5NgZFcG1nWrq/t1a9SGG2DKZnhRvEYZHAzx5g966/0pr0Gv6LFeQZBUmKRW7hlx3+YwfrXSyuVayzRfqVdCK8ont1Rsst2dXjTKi2XnAHLHH8q3A2SPnSaFVmWQD1xyc/0rkvUm/kZ1NRfYXd0tvCzk5OMKvmxrmHVXVnUXT+vv4V6ktu2D4E0Q2r8BjBq+6jcCKVJGD4UYG1Mgknz/vzrkX4oXsFxqvgogMiKDJLuJxx2xSLyzRCC2cnWukepIepdJF7EnhSK3hzRbs7HHofTmp2KTa4z2Nci/BC8VU1OzIOWKSqfXGQR+YrqW/molPbI4SWGSw7UrXhlzEvypWhWIg1J/wBXIQePMV8b6kJ4VmXDdx2NRs0MsR5UkeRFZLoSg8rsQytdQLBC9wUDSTzMplkds7F8lHoOc4HqSapOuwwksZGUMI+48h5Y/P6mt7qHqS/tepr+2m0e+uLKKRDC9vbO2SEXucYIzmq3d3+p6jdQpBoWoxwSTIsolgcM67uRnGF+dbYtdNI9SjUV1VJHRPwwht7fpZRBu9+4d33d9xx6/DFT+uOx0u4Ck5IAOD5ZGfyqE6bsNQ0e8uNPeAtYEl4pvT0H8PtVhdSyMrIWBBBGO9YOpttz35PP1GHN48nJtZsJeqtZvmuJ2ivIbVfCjVeJQo57+ff65qu2uk28kiN7TI1uSAdqhSufie586vmo6beWuqpdW9vOZYm5ZUJyPp/fJ9a1L3pmdZpZrbTrlI5t+IQuREeMED0PPn9BXsyjCD47M5V32bcbsYL30tp0OjaJDZW0k0iKWbdK2SSTk/IfCpbfVY6ZkvoAbS7gmWIf7NpTubPn28v7+U+xcKTsY4GcAd68W6M4WYYzlle626in0iGKCxKi4kG4swztHb7nn7VQ9f13VZfYWlKJNewSRTMVw2AwIVcdsgDPqKuU3To1DWRfXAvnHjCQpIAqAAcL+znbkDioeXpHX5tRF1dQ2EkSq7CMMzgEjgKpAAIPIPPnWyE6obY+fJGGslCv0nmgFo8bR724LeuQf5V0zoON+l9Blt78K88lwZcQkt7u1QM/H3TWKy6dvZ9RtZLixCJbyhi0q8EeYxUrfWkstxN/lpjG7E48M8g1m+N6vpwxVzn6nOtvb2Nk9ZaejnOcozAj4r38vgftXl31zpcsEhjlCsVB8TcCAOOf+4feowaVjef0e2XVlY+EeQxyfvWOfSH9nkSDTzuY7irQnDnGOfpxmvDq+JWxeFn2X4JfJsXmtabf2UY1CaY+zO2XgfaN/dS3rtHrxVf1CDpK6sJ7dI3W/kA/zQckROeB9CR2qQbTdSMMkXsKNEp/Vp4J5BZsjvj9k/8Ad9vo6dqEaRmHTwJEUYxERtPfj4Es39muq192ct8/4X4Ji3FYRF9Cx2/Tupyf56O5M4aFY0Uj315bk8cVfF1xGYAW7kngAEc1A2ekTuwHsLiUys49zHJ/ePln45q4aFoItStxeYM45VQchf8AzVap6vU24g+PLeCzcpMl7WMi3j3rtbGSM9jStilfSKtJYLn/2Q=="/>
          <p:cNvSpPr>
            <a:spLocks noChangeAspect="1" noChangeArrowheads="1"/>
          </p:cNvSpPr>
          <p:nvPr/>
        </p:nvSpPr>
        <p:spPr bwMode="auto">
          <a:xfrm>
            <a:off x="9167813"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4" name="AutoShape 8" descr="data:image/jpeg;base64,/9j/4AAQSkZJRgABAQAAAQABAAD/2wCEAAkGBwgHBgkIBwgKCgkLDRYPDQwMDRsUFRAWIB0iIiAdHx8kKDQsJCYxJx8fLT0tMTU3Ojo6Iys/RD84QzQ5OjcBCgoKDQwNGg8PGjclHyU3Nzc3Nzc3Nzc3Nzc3Nzc3Nzc3Nzc3Nzc3Nzc3Nzc3Nzc3Nzc3Nzc3Nzc3Nzc3Nzc3N//AABEIAKAAowMBIgACEQEDEQH/xAAcAAEAAgMBAQEAAAAAAAAAAAAABQYDBAcBAgj/xABAEAACAQMDAgMGAggDBwUAAAABAgMABBEFEiEGMRNBURQiYXGBkQehFSMyQrHB0fAWJFMzVGJykqLhQ1JjgpP/xAAaAQEAAwEBAQAAAAAAAAAAAAAAAQIEAwUG/8QALhEAAgIBAwMCBQMFAQAAAAAAAAECAxEEEiETMUEikQVRgaHRMkJSFWJxwfAU/9oADAMBAAIRAxEAPwDuNKUoBSlKAUpSgFKUoBXw58hX0TgZNUfrnqXU7GRdP0CHdfSAFpSu7wwewA9fn2qsmkSlkuo90j086yVy/Qup+otMvoIOpNtxbXDhfECgPGTx5YGK6bGe4PcVEWvAaa7n3SlKuQKUpQClKUApSlAKUpQClKUApSlAKUpQCvK9r5dgikmobwDHK3IXNU7qGzEWrXN6jmMzRJucjj3Qf5VaHkChndgB3JPlVZ6i1KO7WKK2nOEkycAFXBGPyrJbdBcSkkWrklLkizYnUdisxcPOrIVUEqNw8/vXQVba3HbtVG0O9fT52aR0aN+NqYAAz39aso1mwIz7Svy5rlDU0xX617om2acuCbHI4r2tDT9QtrvckEyuVxnFb9bq7I2R3ReSgpSlXApSlAKUpQClKUApSlAKUpQClKUArSupMvtHZe9bbnA+NRmqxRpaM6RoGLAbtvPJrnYnL0xIZF9SSONPCoSN8gU/Yn+Vc81Gxc3GHvrgJOvuooJEbAKFbl8jDYb5/LNdOt7/AKfv9Qk02GexnvYV3SW4Ks6/T6/TNb36M0//AHG2/wDyWvIt0F07uopIjY2cgucyGSVLu+jWWNiiglsEHdnAb04A9BWe+VnKXEV3cwxnBKrznaxH/uxzuUenAPNdXOnaaOTY2w47mJa1QenyzRqdN3JwyjZkfSuf9Ms45X/fQbCh9L3Uunaj4/tcswWNEkV+xwSGPc8nH5ZrqkUgljV0IKsMgjzqD1m0sINPd47W3RmxtZIwDxzx9qmLZEijWONQiAcKBgCt2iotolJSeUyyi0Z6UFK9EClKUApSlAKUpQClKUApSlAKUrDPJsTvyahvCyEeO+WPwqF6ou1t7BE5MksqqgAzkg5P5CpDfVX1yW69u9ruVEFlEPDi8Vxy5ySxweBgYqlDUrFkmxNQeD46c0LT7fWPa47aFbgGSTxSMyMXJyM98cnIq5b6rWgSRz3BniYOng5VgcghiMYPyBqd31GoxCxpCtuUU2Vj8RZLlNIlNu8is0RUGPHHl/MVTn6U0+2W1utGgniuldDIWl5cFgGGPipPwqc/FXV5NJs7aa08IXMh8Nmkj3+73xg8euK0Ol5/F0mx1B5Y/FIiMjE8ruHvAL5YbA/+oqmMrJ1TwWK31OG+ubLTY5pJYg4VWlALNgEnkegGKt+/HbyqndN2Rl1WXULlw724aOHaMAbicn54FWrfVHLDHckUYMua+q0rabD7D51uCtEJbkcmsM9pSlXIFKUoBSlKAUpSgFKUoDwkDvUXPP4jk+Q7Vn1Gfw18Md27/Kozd8axai3najrCPk2N/wCVUn8W7uOHphUa6MMz3KBIweZRhgVx6YJP0+NYuvE6quri2t+mZnWJ1ZZgjqm08e8WPIHOOKhtL/C2M3CXOvak90+QzxxA4b4FzyR/fFIbYYnKRMsvhI3fwamjWx1GEzP4plEgiYnaqYxlR88/eugyXUMZxJNGp9C3Ncj0xx0p19LZMGjiYusOc4KyDKfTOB9KsV7ay3Lq6XLxFXViVzlsZyDzznPp96x/EtYqbF/dycuptWDV/FRrnUYoILKDx0Rw7NGNxHfA4+tYOmLB7Pp+COe3zPLJGcEgbF3luQe3GKzyobJQ1xeSsG3KoAJ52jHn3GCfvWi1qxmEX6Wvg3ifsqfLJ93O7/iXnPGOa4Q+KSceMfcp1S89PPFbC98QxxF5yQNw55Pb71L+22+cePHn/mrm0cYjuYHTULl45VjkRHO7IAPGd3mO/Hl5VhdkaC4P6RvVMis6hODHlsgg7vLIGPSqPWzk/HsyyufyOne3W/cTxeuQwqZsbqO6iDRurY4bBzzXHpbJI5QkV3PCkRMpVZSqbMt7pH7o94c/Dy4qz9GXjaYYIp5pJElGGaQ5PJyM/LOKvR8RUbFu7MOzd3Oh0rwHNe174FKUqQKUpQClKUArxjgV7WJ25xUMEL1RcrpumTX62j3c4KqkKuRksQBkjsOa+dCWS+tpDqFpFDPHIUKQzOy8AHuQPUj6VMSBXRlcZXHIPnWpDA9u8jh+GbcVA7nArFdOquXqR0j+kyfo+1/0z/1H+temwtv9M/8AWf61sbvSm6u3TqaztRTLIu86b0e9ninu7GKaaE5jkfJKc54PzrW1LTbWHw0tLC3klc4zNKVVR9Mk5JA4FTm7Heuf9b6nZ3F5EyW0d1NaxSJ4TZ3ENjJHIxjZ3pKqqXeCZaFTsfBabLR7GaINdWECzrlXVJCwUnvgny7elZ/0Dpf+5p69zVY/Di7kg05bW6WJWnkaVFjJJXdk4JPwwB+dXfPxqr01H8F7ETrcHhkeNA0sYxZp7vbk8V5/h/Sck+xR5OM9+cVI5pmo/wDPR/BexTCNA6FphJzaKSeP2jz+dBoemBcC1UDHA3GoT8QpdWGlxQ6QWTxXIlkU7SFx2z5Zr4/Dx9VOnXEerTST+HIPDkdt3BHIz3P1qvRozjYvYvs9O4uMICqEXsvA+VZK1g+CDWwDkZFa4vwVPaUpVgKUpQClK8oD5kbapNYN1eTyZfA7Cse6uE58kC5lCQN7w3ke4p8zXxNLst2bBJK5wPM1p6nYyX4VUvri2UAgiELyfI5INUTWuqNPtGFjcatJeWartnlijPibvQ7QME4PasN1ErZ5jz9DrFxxydDsbkTeMviK+x+CPIEdvvmtvNVroq/03U9Ja90q0NtG0jRsrtuf3e2SSe4IP1qf3Vr5h6X4Obabya97e25c6eJ0F3LHlIg43EeuPTjmqX1T0xfJCf0bh0lj/wA5PyXODnAHkMccen1q02+kxx6vLqU0hnnOVgZxzApxuUfDgVCdV9Uz6brNlo1llbq8lhRMoGVgz4bPORgA9v5VeDUng6V3Ot8Fa6Ui1K01S7uLq4CQIYTl4wXldmIAAHbzz8MV1gtzVH6dvenoddOm22oPcX+WZLRlJFpx7+DjzOO5PYAYq5bj61FnpYut6jyZd1Y7l5Vt3aAAyKMgEZzjyrzd2+NAw3DPrzXPeckznXVnV+oXUHs2kQmLxHVg82F9wDkfVsj5CsnQOsa7JDc2U8YmeCXc7khhGrDIAAPPJB+QNVzWXnW+uFuQRPvO/Pzq4fhk9sLG9VHU3PjAyqO4G3C/wNQrU0bbqo1wTTLsjkou4YJAJrYt5P3T9K1N3xr1ZNrAg8ipjakzFkkqV8RuHUMPOvutaeVkkUpSpArDdS+HH/xHtWU9q1Z4TM+7xGXHYDFUsbS4Bq5pms3sf/yv9h/SteT2WOdYJL5Fmb9mMuoY/SsbjPyRg93heT5c1xQ9OSTvP7TKqe2yO0Yj5KhG4b4jJI+QNdwexV0dGlfDAg9hUcemLBhagvN/lQ4j97H7XfPHNd6bLKs48/6GE1yVj8N7KXR4tQ0+aZZf1okRlXbkYxnH0FXPdXyujwLeteJLKJnQI3IwQPhiomLqPQ5b1bRdRYOz+GrlfcZvTOK529SyTk+4aX7SY3VQ9duLWb8RtGVYbczwuE8cjcykKWKjnjg10L2ID/1W+w/pUNH0dpqazHqxe4e6iLFCzjau7ucY781EISWcoclF0/Q7kfjdqGoPA/sq23jpL+7uZFT+IeumFqy+wruLeI24gAnAzj7fGvfYx/qv+X9KiSsl3QITX7qWG3RImKGQkEjvgeVU/Uprhg8Vrd+FN+6f2sEcnjac+7mug3ek2t4ypNM5ZM4CsAea0z0lpZdnPilm7tu57Y9OOCfua8q7Qamy/qeCjizn1vJeM58e+gc/q/2UBBO73h+z2xjHPc9+1e28l7BbSx3F9EbnYyJIiY/WZIHAXnHbzzj51fx0fpIACrIACpGGxyO1e/4S0v8AWcSgufew3fv/AFNVegvfhfb8DEjnbNqMx8NdWTcd2xEHfC8Etjj3xyPME1kkl1CVWe3v/dbCxlkXIctxkY4A4Hr8qv8AH0jpUTAosgKkkHdk5Pevf8J6WoGBL7rbhyO/2o9FqPkvt+BtZr9KaiY5zaTPlZOUz5N6fWrdniq+nTtmjB0knBUgghvOp6M5X4jivT+Gwvqq6dvjsXWfJ90pSvSJMUjYGKhbPqXTLq7mszOILyFtrwTe6wPw8j9Kknfcx+dRt9o2m39xHcXVnE8yNu37cFuMYJ8x8D6Cs0rM9i0Nn7iVZvdIBGccVx3W3n9nk1CWWF7zwmleXOUYDDYCn49vP410nUr2DSdPMMbbXWImOPO5toxnGfmB9RXGtf3X19b2ok8GxOVeJHwD24OO3n2qso78ZNGnqck2kdy0W5e50awuJf8AaTW0cj8Y5Kgn+Nbu6q50VqdvqHTdl7M7t7NEttIHHIdFAb5/OpwvxUuWDLJNPDPuaVY4nZ3VVCklmOAPiTVFs9AsN1taJaQErKreLzuIGCcHz86h/wAZddeH2bRoZNqyR+POM4yMkKD8OG+wqg3vUmp3cFokt5hrVg0ciDD5A4OfWusYtrJrqp9Gcn6T3c5rzdUP07qR1TQdPvmOXngVn/5vP881I7q4ueGZHw8GfdWtqTzCwuDbECYRnYx7Kcd6+t1Uf8TerZ9FgtdM0xd2oX2SG2bhHGP2jjzP8Bk1MZbnhBHPFvNW0++lkla5FxBIA0rEk58jnPniu+Wskj20LTqFlaNTIB5NgZFcG1nWrq/t1a9SGG2DKZnhRvEYZHAzx5g966/0pr0Gv6LFeQZBUmKRW7hlx3+YwfrXSyuVayzRfqVdCK8ont1Rsst2dXjTKi2XnAHLHH8q3A2SPnSaFVmWQD1xyc/0rkvUm/kZ1NRfYXd0tvCzk5OMKvmxrmHVXVnUXT+vv4V6ktu2D4E0Q2r8BjBq+6jcCKVJGD4UYG1Mgknz/vzrkX4oXsFxqvgogMiKDJLuJxx2xSLyzRCC2cnWukepIepdJF7EnhSK3hzRbs7HHofTmp2KTa4z2Nci/BC8VU1OzIOWKSqfXGQR+YrqW/molPbI4SWGSw7UrXhlzEvypWhWIg1J/wBXIQePMV8b6kJ4VmXDdx2NRs0MsR5UkeRFZLoSg8rsQytdQLBC9wUDSTzMplkds7F8lHoOc4HqSapOuwwksZGUMI+48h5Y/P6mt7qHqS/tepr+2m0e+uLKKRDC9vbO2SEXucYIzmq3d3+p6jdQpBoWoxwSTIsolgcM67uRnGF+dbYtdNI9SjUV1VJHRPwwht7fpZRBu9+4d33d9xx6/DFT+uOx0u4Ck5IAOD5ZGfyqE6bsNQ0e8uNPeAtYEl4pvT0H8PtVhdSyMrIWBBBGO9YOpttz35PP1GHN48nJtZsJeqtZvmuJ2ivIbVfCjVeJQo57+ff65qu2uk28kiN7TI1uSAdqhSufie586vmo6beWuqpdW9vOZYm5ZUJyPp/fJ9a1L3pmdZpZrbTrlI5t+IQuREeMED0PPn9BXsyjCD47M5V32bcbsYL30tp0OjaJDZW0k0iKWbdK2SSTk/IfCpbfVY6ZkvoAbS7gmWIf7NpTubPn28v7+U+xcKTsY4GcAd68W6M4WYYzlle626in0iGKCxKi4kG4swztHb7nn7VQ9f13VZfYWlKJNewSRTMVw2AwIVcdsgDPqKuU3To1DWRfXAvnHjCQpIAqAAcL+znbkDioeXpHX5tRF1dQ2EkSq7CMMzgEjgKpAAIPIPPnWyE6obY+fJGGslCv0nmgFo8bR724LeuQf5V0zoON+l9Blt78K88lwZcQkt7u1QM/H3TWKy6dvZ9RtZLixCJbyhi0q8EeYxUrfWkstxN/lpjG7E48M8g1m+N6vpwxVzn6nOtvb2Nk9ZaejnOcozAj4r38vgftXl31zpcsEhjlCsVB8TcCAOOf+4feowaVjef0e2XVlY+EeQxyfvWOfSH9nkSDTzuY7irQnDnGOfpxmvDq+JWxeFn2X4JfJsXmtabf2UY1CaY+zO2XgfaN/dS3rtHrxVf1CDpK6sJ7dI3W/kA/zQckROeB9CR2qQbTdSMMkXsKNEp/Vp4J5BZsjvj9k/8Ad9vo6dqEaRmHTwJEUYxERtPfj4Es39muq192ct8/4X4Ji3FYRF9Cx2/Tupyf56O5M4aFY0Uj315bk8cVfF1xGYAW7kngAEc1A2ekTuwHsLiUys49zHJ/ePln45q4aFoItStxeYM45VQchf8AzVap6vU24g+PLeCzcpMl7WMi3j3rtbGSM9jStilfSKtJYLn/2Q=="/>
          <p:cNvSpPr>
            <a:spLocks noChangeAspect="1" noChangeArrowheads="1"/>
          </p:cNvSpPr>
          <p:nvPr/>
        </p:nvSpPr>
        <p:spPr bwMode="auto">
          <a:xfrm>
            <a:off x="9320213"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rcRect/>
          <a:stretch>
            <a:fillRect/>
          </a:stretch>
        </p:blipFill>
        <p:spPr bwMode="auto">
          <a:xfrm>
            <a:off x="5645150" y="20638"/>
            <a:ext cx="3498850" cy="2825750"/>
          </a:xfrm>
          <a:prstGeom prst="rect">
            <a:avLst/>
          </a:prstGeom>
          <a:noFill/>
          <a:ln w="9525">
            <a:noFill/>
            <a:miter lim="800000"/>
            <a:headEnd/>
            <a:tailEnd/>
          </a:ln>
        </p:spPr>
      </p:pic>
      <p:pic>
        <p:nvPicPr>
          <p:cNvPr id="8" name="Picture 7"/>
          <p:cNvPicPr>
            <a:picLocks noChangeAspect="1"/>
          </p:cNvPicPr>
          <p:nvPr/>
        </p:nvPicPr>
        <p:blipFill>
          <a:blip r:embed="rId5"/>
          <a:srcRect/>
          <a:stretch>
            <a:fillRect/>
          </a:stretch>
        </p:blipFill>
        <p:spPr bwMode="auto">
          <a:xfrm>
            <a:off x="0" y="20638"/>
            <a:ext cx="5624513" cy="2825750"/>
          </a:xfrm>
          <a:prstGeom prst="rect">
            <a:avLst/>
          </a:prstGeom>
          <a:noFill/>
          <a:ln w="9525">
            <a:noFill/>
            <a:miter lim="800000"/>
            <a:headEnd/>
            <a:tailEnd/>
          </a:ln>
        </p:spPr>
      </p:pic>
      <p:pic>
        <p:nvPicPr>
          <p:cNvPr id="9" name="Picture 8"/>
          <p:cNvPicPr>
            <a:picLocks noChangeAspect="1"/>
          </p:cNvPicPr>
          <p:nvPr/>
        </p:nvPicPr>
        <p:blipFill>
          <a:blip r:embed="rId6"/>
          <a:srcRect/>
          <a:stretch>
            <a:fillRect/>
          </a:stretch>
        </p:blipFill>
        <p:spPr bwMode="auto">
          <a:xfrm>
            <a:off x="1439863" y="2781300"/>
            <a:ext cx="7669212" cy="2295525"/>
          </a:xfrm>
          <a:prstGeom prst="rect">
            <a:avLst/>
          </a:prstGeom>
          <a:noFill/>
          <a:ln w="9525">
            <a:noFill/>
            <a:miter lim="800000"/>
            <a:headEnd/>
            <a:tailEnd/>
          </a:ln>
        </p:spPr>
      </p:pic>
      <p:pic>
        <p:nvPicPr>
          <p:cNvPr id="10" name="Picture 9"/>
          <p:cNvPicPr>
            <a:picLocks noChangeAspect="1"/>
          </p:cNvPicPr>
          <p:nvPr/>
        </p:nvPicPr>
        <p:blipFill>
          <a:blip r:embed="rId7"/>
          <a:srcRect/>
          <a:stretch>
            <a:fillRect/>
          </a:stretch>
        </p:blipFill>
        <p:spPr bwMode="auto">
          <a:xfrm>
            <a:off x="0" y="2819400"/>
            <a:ext cx="1462088" cy="2293938"/>
          </a:xfrm>
          <a:prstGeom prst="rect">
            <a:avLst/>
          </a:prstGeom>
          <a:noFill/>
          <a:ln w="9525">
            <a:noFill/>
            <a:miter lim="800000"/>
            <a:headEnd/>
            <a:tailEnd/>
          </a:ln>
        </p:spPr>
      </p:pic>
      <p:sp>
        <p:nvSpPr>
          <p:cNvPr id="6" name="Rectangle 5"/>
          <p:cNvSpPr/>
          <p:nvPr/>
        </p:nvSpPr>
        <p:spPr>
          <a:xfrm>
            <a:off x="73025"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solidFill>
                <a:srgbClr val="F47F28"/>
              </a:solidFill>
            </a:endParaRPr>
          </a:p>
        </p:txBody>
      </p:sp>
      <p:grpSp>
        <p:nvGrpSpPr>
          <p:cNvPr id="35846" name="Group 19"/>
          <p:cNvGrpSpPr>
            <a:grpSpLocks/>
          </p:cNvGrpSpPr>
          <p:nvPr/>
        </p:nvGrpSpPr>
        <p:grpSpPr bwMode="auto">
          <a:xfrm flipH="1">
            <a:off x="0" y="5089525"/>
            <a:ext cx="9144000" cy="1768475"/>
            <a:chOff x="0" y="5089818"/>
            <a:chExt cx="9144000" cy="1768182"/>
          </a:xfrm>
        </p:grpSpPr>
        <p:pic>
          <p:nvPicPr>
            <p:cNvPr id="35849" name="Picture 10"/>
            <p:cNvPicPr>
              <a:picLocks/>
            </p:cNvPicPr>
            <p:nvPr/>
          </p:nvPicPr>
          <p:blipFill>
            <a:blip r:embed="rId8"/>
            <a:srcRect/>
            <a:stretch>
              <a:fillRect/>
            </a:stretch>
          </p:blipFill>
          <p:spPr bwMode="auto">
            <a:xfrm>
              <a:off x="24064" y="5089818"/>
              <a:ext cx="9098280" cy="1737360"/>
            </a:xfrm>
            <a:prstGeom prst="rect">
              <a:avLst/>
            </a:prstGeom>
            <a:noFill/>
            <a:ln w="9525">
              <a:noFill/>
              <a:miter lim="800000"/>
              <a:headEnd/>
              <a:tailEnd/>
            </a:ln>
          </p:spPr>
        </p:pic>
        <p:sp>
          <p:nvSpPr>
            <p:cNvPr id="16" name="Rectangle 15"/>
            <p:cNvSpPr/>
            <p:nvPr/>
          </p:nvSpPr>
          <p:spPr>
            <a:xfrm>
              <a:off x="0" y="5181878"/>
              <a:ext cx="46037" cy="167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p>
          </p:txBody>
        </p:sp>
        <p:sp>
          <p:nvSpPr>
            <p:cNvPr id="17" name="Rectangle 16"/>
            <p:cNvSpPr/>
            <p:nvPr/>
          </p:nvSpPr>
          <p:spPr>
            <a:xfrm rot="5400000">
              <a:off x="4537875" y="2251875"/>
              <a:ext cx="68251"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p>
          </p:txBody>
        </p:sp>
        <p:sp>
          <p:nvSpPr>
            <p:cNvPr id="19" name="Rectangle 18"/>
            <p:cNvSpPr/>
            <p:nvPr/>
          </p:nvSpPr>
          <p:spPr>
            <a:xfrm>
              <a:off x="9097962" y="5158070"/>
              <a:ext cx="46038" cy="1677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p>
          </p:txBody>
        </p:sp>
      </p:grpSp>
      <p:sp>
        <p:nvSpPr>
          <p:cNvPr id="15" name="Title 4"/>
          <p:cNvSpPr txBox="1">
            <a:spLocks/>
          </p:cNvSpPr>
          <p:nvPr/>
        </p:nvSpPr>
        <p:spPr>
          <a:xfrm>
            <a:off x="1676400" y="3052763"/>
            <a:ext cx="7239000" cy="1828800"/>
          </a:xfrm>
          <a:prstGeom prst="rect">
            <a:avLst/>
          </a:prstGeom>
        </p:spPr>
        <p:txBody>
          <a:bodyPr>
            <a:normAutofit/>
          </a:bodyPr>
          <a:lstStyle>
            <a:lvl1pPr algn="r" defTabSz="914400" rtl="1" eaLnBrk="1" latinLnBrk="0" hangingPunct="1">
              <a:spcBef>
                <a:spcPct val="0"/>
              </a:spcBef>
              <a:buNone/>
              <a:defRPr kumimoji="0" lang="ar-SA" sz="4400" kern="1200">
                <a:solidFill>
                  <a:schemeClr val="tx1"/>
                </a:solidFill>
                <a:latin typeface="+mj-lt"/>
                <a:ea typeface="+mj-ea"/>
                <a:cs typeface="+mj-cs"/>
              </a:defRPr>
            </a:lvl1pPr>
          </a:lstStyle>
          <a:p>
            <a:pPr algn="ctr" fontAlgn="auto">
              <a:spcAft>
                <a:spcPts val="0"/>
              </a:spcAft>
              <a:defRPr/>
            </a:pPr>
            <a:r>
              <a:rPr lang="he-IL" sz="9600" b="1" dirty="0" smtClean="0">
                <a:solidFill>
                  <a:srgbClr val="990033"/>
                </a:solidFill>
                <a:effectLst>
                  <a:outerShdw blurRad="38100" dist="38100" dir="2700000" algn="tl">
                    <a:srgbClr val="000000"/>
                  </a:outerShdw>
                </a:effectLst>
                <a:cs typeface="+mn-cs"/>
              </a:rPr>
              <a:t>"</a:t>
            </a:r>
            <a:r>
              <a:rPr lang="ar-AE" sz="9600" b="1" dirty="0" smtClean="0">
                <a:solidFill>
                  <a:srgbClr val="990033"/>
                </a:solidFill>
                <a:effectLst>
                  <a:outerShdw blurRad="38100" dist="38100" dir="2700000" algn="tl">
                    <a:srgbClr val="000000"/>
                  </a:outerShdw>
                </a:effectLst>
                <a:cs typeface="+mn-cs"/>
              </a:rPr>
              <a:t>قلبي</a:t>
            </a:r>
            <a:r>
              <a:rPr lang="he-IL" sz="9600" b="1" dirty="0" smtClean="0">
                <a:solidFill>
                  <a:srgbClr val="990033"/>
                </a:solidFill>
                <a:effectLst>
                  <a:outerShdw blurRad="38100" dist="38100" dir="2700000" algn="tl">
                    <a:srgbClr val="000000"/>
                  </a:outerShdw>
                </a:effectLst>
                <a:cs typeface="+mn-cs"/>
              </a:rPr>
              <a:t>"</a:t>
            </a:r>
            <a:endParaRPr lang="he-IL" sz="9600" b="1" dirty="0">
              <a:cs typeface="+mn-cs"/>
            </a:endParaRPr>
          </a:p>
        </p:txBody>
      </p:sp>
      <p:pic>
        <p:nvPicPr>
          <p:cNvPr id="35848" name="Picture 2"/>
          <p:cNvPicPr>
            <a:picLocks noChangeAspect="1" noChangeArrowheads="1"/>
          </p:cNvPicPr>
          <p:nvPr/>
        </p:nvPicPr>
        <p:blipFill>
          <a:blip r:embed="rId9"/>
          <a:srcRect/>
          <a:stretch>
            <a:fillRect/>
          </a:stretch>
        </p:blipFill>
        <p:spPr bwMode="auto">
          <a:xfrm>
            <a:off x="5888038" y="476250"/>
            <a:ext cx="3079750" cy="2092325"/>
          </a:xfrm>
          <a:prstGeom prst="rect">
            <a:avLst/>
          </a:prstGeom>
          <a:noFill/>
          <a:ln w="9525">
            <a:noFill/>
            <a:miter lim="800000"/>
            <a:headEnd/>
            <a:tailEnd/>
          </a:ln>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056" y="5605924"/>
            <a:ext cx="35433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3"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1+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9"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0-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2"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1+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8"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0-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395288" y="76200"/>
            <a:ext cx="8402637" cy="685800"/>
          </a:xfrm>
          <a:prstGeom prst="rect">
            <a:avLst/>
          </a:prstGeom>
        </p:spPr>
        <p:txBody>
          <a:bodyPr/>
          <a:lstStyle>
            <a:lvl1pPr algn="r" defTabSz="914400" rtl="1" eaLnBrk="1" latinLnBrk="0" hangingPunct="1">
              <a:spcBef>
                <a:spcPct val="0"/>
              </a:spcBef>
              <a:buNone/>
              <a:defRPr kumimoji="0" lang="ar-SA" sz="4400" kern="1200">
                <a:solidFill>
                  <a:schemeClr val="tx1"/>
                </a:solidFill>
                <a:latin typeface="+mj-lt"/>
                <a:ea typeface="+mj-ea"/>
                <a:cs typeface="+mj-cs"/>
              </a:defRPr>
            </a:lvl1pPr>
          </a:lstStyle>
          <a:p>
            <a:pPr fontAlgn="auto">
              <a:spcAft>
                <a:spcPts val="0"/>
              </a:spcAft>
              <a:defRPr/>
            </a:pPr>
            <a:endParaRPr lang="en-US" b="1" dirty="0">
              <a:solidFill>
                <a:srgbClr val="990033"/>
              </a:solidFill>
              <a:cs typeface="+mn-cs"/>
            </a:endParaRPr>
          </a:p>
        </p:txBody>
      </p:sp>
      <p:sp>
        <p:nvSpPr>
          <p:cNvPr id="20482" name="Rectangle 6"/>
          <p:cNvSpPr txBox="1">
            <a:spLocks noChangeArrowheads="1"/>
          </p:cNvSpPr>
          <p:nvPr/>
        </p:nvSpPr>
        <p:spPr bwMode="auto">
          <a:xfrm>
            <a:off x="-612576" y="1309688"/>
            <a:ext cx="9577064" cy="4527550"/>
          </a:xfrm>
          <a:prstGeom prst="rect">
            <a:avLst/>
          </a:prstGeom>
          <a:noFill/>
          <a:ln w="9525">
            <a:noFill/>
            <a:miter lim="800000"/>
            <a:headEnd/>
            <a:tailEnd/>
          </a:ln>
        </p:spPr>
        <p:txBody>
          <a:bodyPr/>
          <a:lstStyle/>
          <a:p>
            <a:pPr marL="342900" indent="-342900">
              <a:spcBef>
                <a:spcPct val="20000"/>
              </a:spcBef>
              <a:buFont typeface="Arial" charset="0"/>
              <a:buChar char="•"/>
            </a:pPr>
            <a:r>
              <a:rPr lang="ar-AE" sz="2400" b="1" dirty="0">
                <a:latin typeface="Calibri" pitchFamily="34" charset="0"/>
              </a:rPr>
              <a:t>امراض القلب </a:t>
            </a:r>
            <a:r>
              <a:rPr lang="ar-AE" sz="2400" b="1" dirty="0" smtClean="0">
                <a:latin typeface="Calibri" pitchFamily="34" charset="0"/>
              </a:rPr>
              <a:t>وال</a:t>
            </a:r>
            <a:r>
              <a:rPr lang="ar-SA" sz="2400" b="1" dirty="0">
                <a:latin typeface="Calibri" pitchFamily="34" charset="0"/>
              </a:rPr>
              <a:t>أ</a:t>
            </a:r>
            <a:r>
              <a:rPr lang="ar-AE" sz="2400" b="1" dirty="0" err="1" smtClean="0">
                <a:latin typeface="Calibri" pitchFamily="34" charset="0"/>
              </a:rPr>
              <a:t>وعية</a:t>
            </a:r>
            <a:r>
              <a:rPr lang="ar-AE" sz="2400" b="1" dirty="0" smtClean="0">
                <a:latin typeface="Calibri" pitchFamily="34" charset="0"/>
              </a:rPr>
              <a:t> الدموي</a:t>
            </a:r>
            <a:r>
              <a:rPr lang="ar-SA" sz="2400" b="1" dirty="0" smtClean="0">
                <a:latin typeface="Calibri" pitchFamily="34" charset="0"/>
              </a:rPr>
              <a:t>ّ</a:t>
            </a:r>
            <a:r>
              <a:rPr lang="ar-AE" sz="2400" b="1" dirty="0" smtClean="0">
                <a:latin typeface="Calibri" pitchFamily="34" charset="0"/>
              </a:rPr>
              <a:t>ة </a:t>
            </a:r>
            <a:r>
              <a:rPr lang="ar-AE" sz="2400" b="1" dirty="0">
                <a:latin typeface="Calibri" pitchFamily="34" charset="0"/>
              </a:rPr>
              <a:t>هي </a:t>
            </a:r>
            <a:r>
              <a:rPr lang="ar-AE" sz="2400" b="1" dirty="0" smtClean="0">
                <a:latin typeface="Calibri" pitchFamily="34" charset="0"/>
              </a:rPr>
              <a:t>الم</a:t>
            </a:r>
            <a:r>
              <a:rPr lang="ar-SA" sz="2400" b="1" dirty="0" smtClean="0">
                <a:latin typeface="Calibri" pitchFamily="34" charset="0"/>
              </a:rPr>
              <a:t>ُ</a:t>
            </a:r>
            <a:r>
              <a:rPr lang="ar-AE" sz="2400" b="1" dirty="0" smtClean="0">
                <a:latin typeface="Calibri" pitchFamily="34" charset="0"/>
              </a:rPr>
              <a:t>سب</a:t>
            </a:r>
            <a:r>
              <a:rPr lang="ar-SA" sz="2400" b="1" dirty="0" smtClean="0">
                <a:latin typeface="Calibri" pitchFamily="34" charset="0"/>
              </a:rPr>
              <a:t>ِّ</a:t>
            </a:r>
            <a:r>
              <a:rPr lang="ar-AE" sz="2400" b="1" dirty="0" smtClean="0">
                <a:latin typeface="Calibri" pitchFamily="34" charset="0"/>
              </a:rPr>
              <a:t>ب </a:t>
            </a:r>
            <a:r>
              <a:rPr lang="ar-AE" sz="2400" b="1" dirty="0">
                <a:latin typeface="Calibri" pitchFamily="34" charset="0"/>
              </a:rPr>
              <a:t>الرئيسي للمرض </a:t>
            </a:r>
            <a:r>
              <a:rPr lang="ar-AE" sz="2400" b="1" dirty="0" smtClean="0">
                <a:latin typeface="Calibri" pitchFamily="34" charset="0"/>
              </a:rPr>
              <a:t>و</a:t>
            </a:r>
            <a:r>
              <a:rPr lang="ar-SA" sz="2400" b="1" dirty="0" smtClean="0">
                <a:latin typeface="Calibri" pitchFamily="34" charset="0"/>
              </a:rPr>
              <a:t>ل</a:t>
            </a:r>
            <a:r>
              <a:rPr lang="ar-AE" sz="2400" b="1" dirty="0" smtClean="0">
                <a:latin typeface="Calibri" pitchFamily="34" charset="0"/>
              </a:rPr>
              <a:t>لوفيات</a:t>
            </a:r>
            <a:endParaRPr lang="ar-SA" sz="2400" b="1" dirty="0" smtClean="0">
              <a:latin typeface="Calibri" pitchFamily="34" charset="0"/>
            </a:endParaRPr>
          </a:p>
          <a:p>
            <a:pPr>
              <a:spcBef>
                <a:spcPct val="20000"/>
              </a:spcBef>
            </a:pPr>
            <a:r>
              <a:rPr lang="ar-AE" sz="2400" b="1" dirty="0" smtClean="0">
                <a:latin typeface="Calibri" pitchFamily="34" charset="0"/>
              </a:rPr>
              <a:t> </a:t>
            </a:r>
            <a:r>
              <a:rPr lang="ar-AE" sz="2400" b="1" dirty="0">
                <a:latin typeface="Calibri" pitchFamily="34" charset="0"/>
              </a:rPr>
              <a:t>في العالم الغربي. </a:t>
            </a:r>
          </a:p>
          <a:p>
            <a:pPr marL="342900" indent="-342900">
              <a:spcBef>
                <a:spcPct val="20000"/>
              </a:spcBef>
              <a:buFont typeface="Arial" charset="0"/>
              <a:buChar char="•"/>
            </a:pPr>
            <a:r>
              <a:rPr lang="ar-AE" sz="2400" b="1" dirty="0">
                <a:latin typeface="Calibri" pitchFamily="34" charset="0"/>
              </a:rPr>
              <a:t>يمكن </a:t>
            </a:r>
            <a:r>
              <a:rPr lang="ar-AE" sz="2400" b="1" dirty="0" smtClean="0">
                <a:latin typeface="Calibri" pitchFamily="34" charset="0"/>
              </a:rPr>
              <a:t>م</a:t>
            </a:r>
            <a:r>
              <a:rPr lang="ar-SA" sz="2400" b="1" dirty="0" smtClean="0">
                <a:latin typeface="Calibri" pitchFamily="34" charset="0"/>
              </a:rPr>
              <a:t>َ</a:t>
            </a:r>
            <a:r>
              <a:rPr lang="ar-AE" sz="2400" b="1" dirty="0" smtClean="0">
                <a:latin typeface="Calibri" pitchFamily="34" charset="0"/>
              </a:rPr>
              <a:t>ن</a:t>
            </a:r>
            <a:r>
              <a:rPr lang="ar-SA" sz="2400" b="1" dirty="0" smtClean="0">
                <a:latin typeface="Calibri" pitchFamily="34" charset="0"/>
              </a:rPr>
              <a:t>ْ</a:t>
            </a:r>
            <a:r>
              <a:rPr lang="ar-AE" sz="2400" b="1" dirty="0" smtClean="0">
                <a:latin typeface="Calibri" pitchFamily="34" charset="0"/>
              </a:rPr>
              <a:t>ع </a:t>
            </a:r>
            <a:r>
              <a:rPr lang="ar-AE" sz="2400" b="1" dirty="0">
                <a:latin typeface="Calibri" pitchFamily="34" charset="0"/>
              </a:rPr>
              <a:t>ظهورها </a:t>
            </a:r>
            <a:r>
              <a:rPr lang="ar-AE" sz="2400" b="1" dirty="0" smtClean="0">
                <a:latin typeface="Calibri" pitchFamily="34" charset="0"/>
              </a:rPr>
              <a:t>وتطو</a:t>
            </a:r>
            <a:r>
              <a:rPr lang="ar-SA" sz="2400" b="1" dirty="0" smtClean="0">
                <a:latin typeface="Calibri" pitchFamily="34" charset="0"/>
              </a:rPr>
              <a:t>ُّ</a:t>
            </a:r>
            <a:r>
              <a:rPr lang="ar-AE" sz="2400" b="1" dirty="0" smtClean="0">
                <a:latin typeface="Calibri" pitchFamily="34" charset="0"/>
              </a:rPr>
              <a:t>رها</a:t>
            </a:r>
            <a:r>
              <a:rPr lang="ar-AE" sz="2400" b="1" dirty="0">
                <a:latin typeface="Calibri" pitchFamily="34" charset="0"/>
              </a:rPr>
              <a:t>.</a:t>
            </a:r>
            <a:endParaRPr lang="en-US" sz="2400" b="1" dirty="0">
              <a:latin typeface="Calibri" pitchFamily="34" charset="0"/>
            </a:endParaRPr>
          </a:p>
        </p:txBody>
      </p:sp>
      <p:pic>
        <p:nvPicPr>
          <p:cNvPr id="5122" name="bac78a65-6f7a-4607-8762-fe01d4ebdc8f" descr="43508D83-8F77-45A2-A854-83207ECA14A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212976"/>
            <a:ext cx="3744416"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5652120" y="234434"/>
            <a:ext cx="3145805" cy="523220"/>
          </a:xfrm>
          <a:prstGeom prst="rect">
            <a:avLst/>
          </a:prstGeom>
        </p:spPr>
        <p:txBody>
          <a:bodyPr wrap="square">
            <a:spAutoFit/>
          </a:bodyPr>
          <a:lstStyle/>
          <a:p>
            <a:pPr fontAlgn="auto">
              <a:spcAft>
                <a:spcPts val="0"/>
              </a:spcAft>
              <a:defRPr/>
            </a:pPr>
            <a:r>
              <a:rPr lang="ar-AE" sz="2800" b="1" dirty="0">
                <a:solidFill>
                  <a:srgbClr val="990033"/>
                </a:solidFill>
                <a:cs typeface="+mn-cs"/>
              </a:rPr>
              <a:t>انتشار امراض القلب</a:t>
            </a:r>
            <a:endParaRPr lang="en-US" sz="2800" b="1" dirty="0">
              <a:solidFill>
                <a:srgbClr val="990033"/>
              </a:solidFill>
              <a:cs typeface="+mn-cs"/>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6563" y="76200"/>
            <a:ext cx="8402637" cy="685800"/>
          </a:xfrm>
        </p:spPr>
        <p:txBody>
          <a:bodyPr rtlCol="1">
            <a:normAutofit fontScale="90000"/>
          </a:bodyPr>
          <a:lstStyle/>
          <a:p>
            <a:pPr fontAlgn="auto">
              <a:spcAft>
                <a:spcPts val="0"/>
              </a:spcAft>
              <a:defRPr/>
            </a:pPr>
            <a:r>
              <a:rPr lang="ar-AE" sz="4000" b="1" dirty="0">
                <a:solidFill>
                  <a:srgbClr val="990033"/>
                </a:solidFill>
              </a:rPr>
              <a:t>طرق تشخيص وعلاج امراض </a:t>
            </a:r>
            <a:r>
              <a:rPr lang="ar-AE" sz="4000" b="1" dirty="0" smtClean="0">
                <a:solidFill>
                  <a:srgbClr val="990033"/>
                </a:solidFill>
              </a:rPr>
              <a:t>ال</a:t>
            </a:r>
            <a:r>
              <a:rPr lang="ar-SA" sz="4000" b="1" dirty="0" smtClean="0">
                <a:solidFill>
                  <a:srgbClr val="990033"/>
                </a:solidFill>
              </a:rPr>
              <a:t>أ</a:t>
            </a:r>
            <a:r>
              <a:rPr lang="ar-AE" sz="4000" b="1" dirty="0" err="1" smtClean="0">
                <a:solidFill>
                  <a:srgbClr val="990033"/>
                </a:solidFill>
              </a:rPr>
              <a:t>وعية</a:t>
            </a:r>
            <a:r>
              <a:rPr lang="ar-AE" sz="4000" b="1" dirty="0" smtClean="0">
                <a:solidFill>
                  <a:srgbClr val="990033"/>
                </a:solidFill>
              </a:rPr>
              <a:t> الدموي</a:t>
            </a:r>
            <a:r>
              <a:rPr lang="ar-SA" sz="4000" b="1" dirty="0">
                <a:solidFill>
                  <a:srgbClr val="990033"/>
                </a:solidFill>
              </a:rPr>
              <a:t>ّ</a:t>
            </a:r>
            <a:r>
              <a:rPr lang="ar-AE" sz="4000" b="1" dirty="0" smtClean="0">
                <a:solidFill>
                  <a:srgbClr val="990033"/>
                </a:solidFill>
              </a:rPr>
              <a:t>ة </a:t>
            </a:r>
            <a:r>
              <a:rPr lang="ar-AE" sz="4000" b="1" dirty="0">
                <a:solidFill>
                  <a:srgbClr val="990033"/>
                </a:solidFill>
              </a:rPr>
              <a:t>للقلب</a:t>
            </a:r>
            <a:endParaRPr lang="en-US" sz="4000" b="1" dirty="0">
              <a:solidFill>
                <a:srgbClr val="990033"/>
              </a:solidFill>
              <a:cs typeface="+mn-cs"/>
            </a:endParaRPr>
          </a:p>
        </p:txBody>
      </p:sp>
      <p:sp>
        <p:nvSpPr>
          <p:cNvPr id="29699" name="Rectangle 3"/>
          <p:cNvSpPr>
            <a:spLocks noGrp="1" noChangeArrowheads="1"/>
          </p:cNvSpPr>
          <p:nvPr>
            <p:ph type="body" idx="1"/>
          </p:nvPr>
        </p:nvSpPr>
        <p:spPr/>
        <p:txBody>
          <a:bodyPr rtlCol="1">
            <a:normAutofit/>
          </a:bodyPr>
          <a:lstStyle/>
          <a:p>
            <a:pPr fontAlgn="auto">
              <a:spcAft>
                <a:spcPts val="0"/>
              </a:spcAft>
              <a:buFont typeface="Arial" pitchFamily="34" charset="0"/>
              <a:buChar char="•"/>
              <a:defRPr/>
            </a:pPr>
            <a:r>
              <a:rPr lang="ar-AE" sz="2400" b="1" dirty="0" smtClean="0"/>
              <a:t>القلب </a:t>
            </a:r>
            <a:r>
              <a:rPr lang="ar-AE" sz="2400" b="1" dirty="0"/>
              <a:t>هو عضو داخلي </a:t>
            </a:r>
            <a:r>
              <a:rPr lang="ar-AE" sz="2400" b="1" dirty="0" smtClean="0">
                <a:solidFill>
                  <a:schemeClr val="tx1"/>
                </a:solidFill>
              </a:rPr>
              <a:t>هام</a:t>
            </a:r>
            <a:r>
              <a:rPr lang="ar-SA" sz="2400" b="1" dirty="0">
                <a:solidFill>
                  <a:schemeClr val="tx1"/>
                </a:solidFill>
              </a:rPr>
              <a:t>ّ</a:t>
            </a:r>
            <a:r>
              <a:rPr lang="ar-AE" sz="2400" b="1" dirty="0" smtClean="0"/>
              <a:t> </a:t>
            </a:r>
            <a:r>
              <a:rPr lang="ar-AE" sz="2400" b="1" dirty="0"/>
              <a:t>وغير </a:t>
            </a:r>
            <a:r>
              <a:rPr lang="ar-AE" sz="2400" b="1" dirty="0" smtClean="0"/>
              <a:t>مرئي</a:t>
            </a:r>
            <a:r>
              <a:rPr lang="ar-SA" sz="2400" b="1" dirty="0" smtClean="0"/>
              <a:t>ّ</a:t>
            </a:r>
            <a:r>
              <a:rPr lang="ar-AE" sz="2400" b="1" dirty="0" smtClean="0"/>
              <a:t>.</a:t>
            </a:r>
            <a:endParaRPr lang="ar-AE" sz="2400" b="1" dirty="0"/>
          </a:p>
          <a:p>
            <a:pPr fontAlgn="auto">
              <a:spcAft>
                <a:spcPts val="0"/>
              </a:spcAft>
              <a:buFont typeface="Arial" pitchFamily="34" charset="0"/>
              <a:buChar char="•"/>
              <a:defRPr/>
            </a:pPr>
            <a:r>
              <a:rPr lang="ar-AE" sz="2400" b="1" dirty="0"/>
              <a:t>مرض القلب هو </a:t>
            </a:r>
            <a:r>
              <a:rPr lang="ar-AE" sz="2400" b="1" dirty="0" smtClean="0"/>
              <a:t>الس</a:t>
            </a:r>
            <a:r>
              <a:rPr lang="ar-SA" sz="2400" b="1" dirty="0" smtClean="0"/>
              <a:t>ّ</a:t>
            </a:r>
            <a:r>
              <a:rPr lang="ar-AE" sz="2400" b="1" dirty="0" err="1" smtClean="0"/>
              <a:t>بب</a:t>
            </a:r>
            <a:r>
              <a:rPr lang="ar-AE" sz="2400" b="1" dirty="0" smtClean="0"/>
              <a:t> ال</a:t>
            </a:r>
            <a:r>
              <a:rPr lang="ar-SA" sz="2400" b="1" dirty="0" smtClean="0"/>
              <a:t>أ</a:t>
            </a:r>
            <a:r>
              <a:rPr lang="ar-AE" sz="2400" b="1" dirty="0" smtClean="0"/>
              <a:t>ساسي</a:t>
            </a:r>
            <a:r>
              <a:rPr lang="ar-SA" sz="2400" b="1" dirty="0" smtClean="0"/>
              <a:t>ّ</a:t>
            </a:r>
            <a:r>
              <a:rPr lang="ar-AE" sz="2400" b="1" dirty="0" smtClean="0"/>
              <a:t> </a:t>
            </a:r>
            <a:r>
              <a:rPr lang="ar-SA" sz="2400" b="1" dirty="0" smtClean="0">
                <a:solidFill>
                  <a:schemeClr val="tx1"/>
                </a:solidFill>
              </a:rPr>
              <a:t>للوباء</a:t>
            </a:r>
            <a:r>
              <a:rPr lang="ar-AE" sz="2400" dirty="0" smtClean="0"/>
              <a:t>.</a:t>
            </a:r>
            <a:endParaRPr lang="ar-AE" sz="2400" dirty="0"/>
          </a:p>
          <a:p>
            <a:pPr fontAlgn="auto">
              <a:spcAft>
                <a:spcPts val="0"/>
              </a:spcAft>
              <a:buFont typeface="Arial" pitchFamily="34" charset="0"/>
              <a:buChar char="•"/>
              <a:defRPr/>
            </a:pPr>
            <a:r>
              <a:rPr lang="ar-AE" sz="2400" b="1" dirty="0"/>
              <a:t>بالتالي، </a:t>
            </a:r>
            <a:r>
              <a:rPr lang="ar-AE" sz="2400" b="1" dirty="0" smtClean="0"/>
              <a:t>تم</a:t>
            </a:r>
            <a:r>
              <a:rPr lang="ar-SA" sz="2400" b="1" dirty="0" smtClean="0"/>
              <a:t>ّ</a:t>
            </a:r>
            <a:r>
              <a:rPr lang="ar-AE" sz="2400" b="1" dirty="0" smtClean="0"/>
              <a:t> </a:t>
            </a:r>
            <a:r>
              <a:rPr lang="ar-AE" sz="2400" b="1" dirty="0"/>
              <a:t>تطوير </a:t>
            </a:r>
            <a:r>
              <a:rPr lang="ar-AE" sz="2400" b="1" dirty="0" smtClean="0"/>
              <a:t>عد</a:t>
            </a:r>
            <a:r>
              <a:rPr lang="ar-SA" sz="2400" b="1" dirty="0" smtClean="0"/>
              <a:t>ّ</a:t>
            </a:r>
            <a:r>
              <a:rPr lang="ar-AE" sz="2400" b="1" dirty="0" smtClean="0"/>
              <a:t>ة </a:t>
            </a:r>
            <a:r>
              <a:rPr lang="ar-AE" sz="2400" b="1" dirty="0"/>
              <a:t>طرق </a:t>
            </a:r>
            <a:r>
              <a:rPr lang="ar-AE" sz="2400" b="1" dirty="0" smtClean="0"/>
              <a:t>للت</a:t>
            </a:r>
            <a:r>
              <a:rPr lang="ar-SA" sz="2400" b="1" smtClean="0"/>
              <a:t>ّ</a:t>
            </a:r>
            <a:r>
              <a:rPr lang="ar-AE" sz="2400" b="1" smtClean="0"/>
              <a:t>شخيص </a:t>
            </a:r>
            <a:r>
              <a:rPr lang="ar-AE" sz="2400" b="1" dirty="0"/>
              <a:t>والعلاج.</a:t>
            </a:r>
          </a:p>
          <a:p>
            <a:pPr marL="0" indent="0" fontAlgn="auto">
              <a:spcAft>
                <a:spcPts val="0"/>
              </a:spcAft>
              <a:buNone/>
              <a:defRPr/>
            </a:pPr>
            <a:endParaRPr lang="en-US" sz="2400" dirty="0"/>
          </a:p>
          <a:p>
            <a:pPr fontAlgn="auto">
              <a:spcAft>
                <a:spcPts val="0"/>
              </a:spcAft>
              <a:buFont typeface="Arial" pitchFamily="34" charset="0"/>
              <a:buChar char="•"/>
              <a:defRPr/>
            </a:pPr>
            <a:endParaRPr lang="en-US" sz="2400" dirty="0"/>
          </a:p>
        </p:txBody>
      </p:sp>
      <p:pic>
        <p:nvPicPr>
          <p:cNvPr id="4098" name="88659c54-5667-4e92-b5b0-6d7d14da0ddc" descr="A7B879BE-1CEA-498C-8AB3-BA57F1A26D0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08231"/>
            <a:ext cx="3678547" cy="241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68313" y="0"/>
            <a:ext cx="8402637" cy="685800"/>
          </a:xfrm>
        </p:spPr>
        <p:txBody>
          <a:bodyPr/>
          <a:lstStyle/>
          <a:p>
            <a:r>
              <a:rPr lang="ar-AE" b="1" dirty="0">
                <a:solidFill>
                  <a:srgbClr val="990033"/>
                </a:solidFill>
                <a:cs typeface="Arial" charset="0"/>
              </a:rPr>
              <a:t>ما هو </a:t>
            </a:r>
            <a:r>
              <a:rPr lang="ar-AE" b="1" dirty="0" smtClean="0">
                <a:solidFill>
                  <a:srgbClr val="990033"/>
                </a:solidFill>
                <a:cs typeface="Arial" charset="0"/>
              </a:rPr>
              <a:t>تصل</a:t>
            </a:r>
            <a:r>
              <a:rPr lang="ar-SA" b="1" dirty="0" smtClean="0">
                <a:solidFill>
                  <a:srgbClr val="990033"/>
                </a:solidFill>
                <a:cs typeface="Arial" charset="0"/>
              </a:rPr>
              <a:t>ّ</a:t>
            </a:r>
            <a:r>
              <a:rPr lang="ar-AE" b="1" dirty="0" smtClean="0">
                <a:solidFill>
                  <a:srgbClr val="990033"/>
                </a:solidFill>
                <a:cs typeface="Arial" charset="0"/>
              </a:rPr>
              <a:t>ب الش</a:t>
            </a:r>
            <a:r>
              <a:rPr lang="ar-SA" b="1" dirty="0" smtClean="0">
                <a:solidFill>
                  <a:srgbClr val="990033"/>
                </a:solidFill>
                <a:cs typeface="Arial" charset="0"/>
              </a:rPr>
              <a:t>ّ</a:t>
            </a:r>
            <a:r>
              <a:rPr lang="ar-AE" b="1" dirty="0" err="1" smtClean="0">
                <a:solidFill>
                  <a:srgbClr val="990033"/>
                </a:solidFill>
                <a:cs typeface="Arial" charset="0"/>
              </a:rPr>
              <a:t>رايين</a:t>
            </a:r>
            <a:r>
              <a:rPr lang="ar-AE" b="1" dirty="0">
                <a:solidFill>
                  <a:srgbClr val="990033"/>
                </a:solidFill>
                <a:cs typeface="Arial" charset="0"/>
              </a:rPr>
              <a:t>؟</a:t>
            </a:r>
            <a:endParaRPr lang="en-US" b="1" dirty="0" smtClean="0">
              <a:solidFill>
                <a:srgbClr val="990033"/>
              </a:solidFill>
              <a:cs typeface="Times New Roman" pitchFamily="18" charset="0"/>
            </a:endParaRPr>
          </a:p>
        </p:txBody>
      </p:sp>
      <p:sp>
        <p:nvSpPr>
          <p:cNvPr id="13315" name="Rectangle 3"/>
          <p:cNvSpPr>
            <a:spLocks noGrp="1" noChangeArrowheads="1"/>
          </p:cNvSpPr>
          <p:nvPr>
            <p:ph type="body" idx="1"/>
          </p:nvPr>
        </p:nvSpPr>
        <p:spPr/>
        <p:txBody>
          <a:bodyPr rtlCol="1">
            <a:normAutofit/>
          </a:bodyPr>
          <a:lstStyle/>
          <a:p>
            <a:pPr fontAlgn="auto">
              <a:spcAft>
                <a:spcPts val="0"/>
              </a:spcAft>
              <a:buFont typeface="Arial" pitchFamily="34" charset="0"/>
              <a:buChar char="•"/>
              <a:defRPr/>
            </a:pPr>
            <a:r>
              <a:rPr lang="ar-AE" b="1" dirty="0"/>
              <a:t>هو </a:t>
            </a:r>
            <a:r>
              <a:rPr lang="ar-AE" b="1" dirty="0" smtClean="0"/>
              <a:t>عملي</a:t>
            </a:r>
            <a:r>
              <a:rPr lang="ar-SA" b="1" dirty="0" smtClean="0"/>
              <a:t>ّ</a:t>
            </a:r>
            <a:r>
              <a:rPr lang="ar-AE" b="1" dirty="0" smtClean="0"/>
              <a:t>ة </a:t>
            </a:r>
            <a:r>
              <a:rPr lang="ar-AE" b="1" dirty="0"/>
              <a:t>ترسّب الدهون في الجدار الداخلي للشريان الذي </a:t>
            </a:r>
            <a:r>
              <a:rPr lang="ar-SA" b="1" dirty="0" smtClean="0"/>
              <a:t>يمنع</a:t>
            </a:r>
            <a:r>
              <a:rPr lang="ar-AE" b="1" dirty="0" smtClean="0"/>
              <a:t> تدف</a:t>
            </a:r>
            <a:r>
              <a:rPr lang="ar-SA" b="1" dirty="0" smtClean="0"/>
              <a:t>ّ</a:t>
            </a:r>
            <a:r>
              <a:rPr lang="ar-AE" b="1" dirty="0" smtClean="0"/>
              <a:t>ق </a:t>
            </a:r>
            <a:r>
              <a:rPr lang="ar-AE" b="1" dirty="0"/>
              <a:t>الدم </a:t>
            </a:r>
            <a:r>
              <a:rPr lang="ar-AE" b="1" dirty="0" smtClean="0"/>
              <a:t>تدريجيا</a:t>
            </a:r>
            <a:r>
              <a:rPr lang="ar-SA" b="1" dirty="0"/>
              <a:t>ً</a:t>
            </a:r>
            <a:r>
              <a:rPr lang="he-IL" b="1" dirty="0" smtClean="0"/>
              <a:t>. </a:t>
            </a:r>
            <a:r>
              <a:rPr lang="ar-AE" b="1" dirty="0" smtClean="0"/>
              <a:t>عند </a:t>
            </a:r>
            <a:r>
              <a:rPr lang="ar-SA" b="1" dirty="0" smtClean="0"/>
              <a:t>انسداد</a:t>
            </a:r>
            <a:r>
              <a:rPr lang="ar-AE" b="1" dirty="0" smtClean="0"/>
              <a:t> </a:t>
            </a:r>
            <a:r>
              <a:rPr lang="ar-AE" b="1" dirty="0"/>
              <a:t>الشريان تماما، </a:t>
            </a:r>
            <a:r>
              <a:rPr lang="ar-SA" b="1" dirty="0" smtClean="0"/>
              <a:t>يُعَرْقَل </a:t>
            </a:r>
            <a:r>
              <a:rPr lang="ar-AE" b="1" dirty="0" smtClean="0"/>
              <a:t>تدف</a:t>
            </a:r>
            <a:r>
              <a:rPr lang="ar-SA" b="1" dirty="0" smtClean="0"/>
              <a:t>ُّ</a:t>
            </a:r>
            <a:r>
              <a:rPr lang="ar-AE" b="1" dirty="0" smtClean="0"/>
              <a:t>ق </a:t>
            </a:r>
            <a:r>
              <a:rPr lang="ar-AE" b="1" dirty="0"/>
              <a:t>الدم إلى المنطقة، والخلايا تموت من نقص الأكسجين.</a:t>
            </a:r>
            <a:r>
              <a:rPr lang="he-IL" b="1" dirty="0"/>
              <a:t> </a:t>
            </a:r>
            <a:endParaRPr lang="en-US" dirty="0"/>
          </a:p>
          <a:p>
            <a:pPr fontAlgn="auto">
              <a:spcAft>
                <a:spcPts val="0"/>
              </a:spcAft>
              <a:buFont typeface="Arial" pitchFamily="34" charset="0"/>
              <a:buChar char="•"/>
              <a:defRPr/>
            </a:pPr>
            <a:endParaRPr lang="en-US" dirty="0"/>
          </a:p>
        </p:txBody>
      </p:sp>
      <p:pic>
        <p:nvPicPr>
          <p:cNvPr id="7170" name="28c838a0-21a0-4cb3-b4b6-a712f91dc2f2" descr="8B133BB9-9299-41F6-8E9D-3028CCEF6A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284984"/>
            <a:ext cx="3744417" cy="24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ar-SA" b="1" dirty="0" smtClean="0">
                <a:solidFill>
                  <a:srgbClr val="990033"/>
                </a:solidFill>
                <a:cs typeface="+mn-cs"/>
              </a:rPr>
              <a:t>ما هي الذبحة الصدرية  (الجلطة القلبية )</a:t>
            </a:r>
            <a:r>
              <a:rPr lang="he-IL" b="1" dirty="0" smtClean="0">
                <a:solidFill>
                  <a:srgbClr val="990033"/>
                </a:solidFill>
                <a:cs typeface="+mn-cs"/>
              </a:rPr>
              <a:t>?</a:t>
            </a:r>
            <a:endParaRPr lang="en-US" b="1" dirty="0">
              <a:solidFill>
                <a:srgbClr val="990033"/>
              </a:solidFill>
              <a:cs typeface="+mn-cs"/>
            </a:endParaRPr>
          </a:p>
        </p:txBody>
      </p:sp>
      <p:sp>
        <p:nvSpPr>
          <p:cNvPr id="14339" name="Rectangle 3"/>
          <p:cNvSpPr>
            <a:spLocks noGrp="1" noChangeArrowheads="1"/>
          </p:cNvSpPr>
          <p:nvPr>
            <p:ph type="body" idx="1"/>
          </p:nvPr>
        </p:nvSpPr>
        <p:spPr>
          <a:xfrm>
            <a:off x="457200" y="990600"/>
            <a:ext cx="8229600" cy="4525963"/>
          </a:xfrm>
        </p:spPr>
        <p:txBody>
          <a:bodyPr rtlCol="1">
            <a:normAutofit/>
          </a:bodyPr>
          <a:lstStyle/>
          <a:p>
            <a:pPr fontAlgn="auto">
              <a:spcAft>
                <a:spcPts val="0"/>
              </a:spcAft>
              <a:buFont typeface="Arial" pitchFamily="34" charset="0"/>
              <a:buChar char="•"/>
              <a:defRPr/>
            </a:pPr>
            <a:r>
              <a:rPr lang="ar-SA" sz="2400" b="1" dirty="0" smtClean="0"/>
              <a:t>مرض الذّبحة الصدريّة عبارة عن انسداد مفاجئ للشريان الذي يزوِّد عضلة القلب بالدم والاوكسجين .</a:t>
            </a:r>
            <a:endParaRPr lang="he-IL" sz="2400" b="1" dirty="0" smtClean="0"/>
          </a:p>
          <a:p>
            <a:pPr fontAlgn="auto">
              <a:spcAft>
                <a:spcPts val="0"/>
              </a:spcAft>
              <a:buFont typeface="Arial" pitchFamily="34" charset="0"/>
              <a:buChar char="•"/>
              <a:defRPr/>
            </a:pPr>
            <a:r>
              <a:rPr lang="ar-SA" sz="2400" b="1" dirty="0" smtClean="0"/>
              <a:t>عدم وصول الدم الى عضلة القلب يؤدّي إلى ضرر دائم للعضلة.</a:t>
            </a:r>
            <a:endParaRPr lang="he-IL" sz="2400" b="1" dirty="0"/>
          </a:p>
          <a:p>
            <a:pPr fontAlgn="auto">
              <a:spcAft>
                <a:spcPts val="0"/>
              </a:spcAft>
              <a:buFont typeface="Arial" pitchFamily="34" charset="0"/>
              <a:buChar char="•"/>
              <a:defRPr/>
            </a:pPr>
            <a:r>
              <a:rPr lang="ar-SA" sz="2400" b="1" dirty="0" smtClean="0"/>
              <a:t>الإسراع في الوصول للعلاج يقلِّل بشكل ملحوظ عدد الوفيات في السنوات الاخيرة </a:t>
            </a:r>
            <a:r>
              <a:rPr lang="he-IL" sz="2400" dirty="0" smtClean="0"/>
              <a:t>.</a:t>
            </a:r>
            <a:endParaRPr lang="he-IL" sz="2400" dirty="0"/>
          </a:p>
        </p:txBody>
      </p:sp>
      <p:pic>
        <p:nvPicPr>
          <p:cNvPr id="8194" name="420a3935-47e4-4b7e-80ee-74389e6e0be9" descr="7B953041-55FD-436E-8949-C67ED76393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996952"/>
            <a:ext cx="3528392" cy="302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36563" y="76200"/>
            <a:ext cx="8402637" cy="685800"/>
          </a:xfrm>
        </p:spPr>
        <p:txBody>
          <a:bodyPr/>
          <a:lstStyle/>
          <a:p>
            <a:r>
              <a:rPr lang="ar-SA" b="1" dirty="0" smtClean="0">
                <a:solidFill>
                  <a:srgbClr val="990033"/>
                </a:solidFill>
                <a:cs typeface="Arial" charset="0"/>
              </a:rPr>
              <a:t>اسباب أمراض جهاز القلب والدم</a:t>
            </a:r>
            <a:endParaRPr lang="en-US" b="1" dirty="0" smtClean="0">
              <a:solidFill>
                <a:srgbClr val="990033"/>
              </a:solidFill>
              <a:cs typeface="Times New Roman" pitchFamily="18" charset="0"/>
            </a:endParaRPr>
          </a:p>
        </p:txBody>
      </p:sp>
      <p:pic>
        <p:nvPicPr>
          <p:cNvPr id="9218" name="775caaea-a66b-4adf-9c0c-0a013462b0b1" descr="F0E9C666-9BB6-491E-9E6E-D5DB86BE28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7431" y="4175453"/>
            <a:ext cx="1963969" cy="180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a546e8fc-d3e9-4e3b-b92e-6990581f22cf" descr="0EB9093B-EFA8-42E5-A084-DC416819F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557338"/>
            <a:ext cx="1447641"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ff67c7bb-3a2f-4558-a70a-84aaa8b10983" descr="F2148A18-B7BF-43DE-A59A-04FB89F582F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8505" y="3861048"/>
            <a:ext cx="1988597"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c5e557ef-e3ab-4993-a99a-c8376ca25a40" descr="3FD83840-25FF-4629-9783-00CDA28D438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038" y="4280315"/>
            <a:ext cx="2062223" cy="159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https://photos-1.dropbox.com/t/0/AABjmh5OJLYtHdgAVb9wVp02MG86huVk3EHFMHhBjQfVpg/12/11670533/jpeg/178x178/1/1383732000/0/2/shutterstock_63330601.jpg/-kmGT5f3q6h_o8geSk-63ex7-SSJf0yzRyw5Mgakea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557338"/>
            <a:ext cx="1695450" cy="1865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303" y="1557338"/>
            <a:ext cx="1546275"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913" y="1557339"/>
            <a:ext cx="1487487"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ar-SA" b="1" dirty="0" smtClean="0">
                <a:solidFill>
                  <a:srgbClr val="990033"/>
                </a:solidFill>
                <a:cs typeface="+mn-cs"/>
              </a:rPr>
              <a:t>طرق التشخيص </a:t>
            </a:r>
            <a:r>
              <a:rPr lang="he-IL" b="1" dirty="0" smtClean="0">
                <a:solidFill>
                  <a:srgbClr val="990033"/>
                </a:solidFill>
                <a:cs typeface="+mn-cs"/>
              </a:rPr>
              <a:t>:</a:t>
            </a:r>
            <a:endParaRPr lang="en-US" b="1" dirty="0">
              <a:solidFill>
                <a:srgbClr val="990033"/>
              </a:solidFill>
              <a:cs typeface="+mn-cs"/>
            </a:endParaRPr>
          </a:p>
        </p:txBody>
      </p:sp>
      <p:sp>
        <p:nvSpPr>
          <p:cNvPr id="25602" name="Rectangle 3"/>
          <p:cNvSpPr>
            <a:spLocks noGrp="1" noChangeArrowheads="1"/>
          </p:cNvSpPr>
          <p:nvPr>
            <p:ph type="body" idx="1"/>
          </p:nvPr>
        </p:nvSpPr>
        <p:spPr>
          <a:xfrm>
            <a:off x="457200" y="919163"/>
            <a:ext cx="8229600" cy="4525962"/>
          </a:xfrm>
        </p:spPr>
        <p:txBody>
          <a:bodyPr/>
          <a:lstStyle/>
          <a:p>
            <a:r>
              <a:rPr lang="ar-SA" sz="2400" dirty="0" smtClean="0">
                <a:solidFill>
                  <a:srgbClr val="990033"/>
                </a:solidFill>
              </a:rPr>
              <a:t>مُخطَّط القلب الكهربائي (</a:t>
            </a:r>
            <a:r>
              <a:rPr lang="he-IL" sz="2400" dirty="0" smtClean="0">
                <a:solidFill>
                  <a:srgbClr val="990033"/>
                </a:solidFill>
              </a:rPr>
              <a:t> </a:t>
            </a:r>
            <a:r>
              <a:rPr lang="en-US" sz="2400" dirty="0" smtClean="0">
                <a:solidFill>
                  <a:srgbClr val="990033"/>
                </a:solidFill>
              </a:rPr>
              <a:t>ECG</a:t>
            </a:r>
            <a:r>
              <a:rPr lang="he-IL" sz="2400" dirty="0" smtClean="0">
                <a:solidFill>
                  <a:srgbClr val="474747"/>
                </a:solidFill>
              </a:rPr>
              <a:t> </a:t>
            </a:r>
            <a:r>
              <a:rPr lang="ar-SA" sz="2400" dirty="0" smtClean="0">
                <a:solidFill>
                  <a:srgbClr val="474747"/>
                </a:solidFill>
              </a:rPr>
              <a:t>):</a:t>
            </a:r>
          </a:p>
          <a:p>
            <a:r>
              <a:rPr lang="ar-SA" sz="2400" dirty="0" smtClean="0">
                <a:solidFill>
                  <a:srgbClr val="474747"/>
                </a:solidFill>
              </a:rPr>
              <a:t>هذا الفحص هو تسجيل النّشاط الكهربائي للقلب بواسطه نشر شحنات كهربائية بمحيط عضله القلب، كلّ قطب ينفِّذ تسجيل الفعاليّة الكهربائيّة ضمن مجاله.</a:t>
            </a:r>
          </a:p>
          <a:p>
            <a:r>
              <a:rPr lang="ar-SA" sz="2400" dirty="0" smtClean="0">
                <a:solidFill>
                  <a:srgbClr val="474747"/>
                </a:solidFill>
              </a:rPr>
              <a:t>الفحص ليس مؤلماً ويعطي الكثير من المعلومات حوْل ما يحدث في القلب، بواسطته يمكننا الكشف عن الخلل في وتيرة نبضات القلب وعن الاضطرابات في عضلة القلب والتامور، وكذلك عن الأمراض الاستقلابية التي تؤثِّر على القلب. </a:t>
            </a:r>
            <a:endParaRPr lang="he-IL" sz="2400" dirty="0" smtClean="0">
              <a:solidFill>
                <a:srgbClr val="474747"/>
              </a:solidFill>
            </a:endParaRPr>
          </a:p>
        </p:txBody>
      </p:sp>
      <p:pic>
        <p:nvPicPr>
          <p:cNvPr id="12290" name="ffb187a6-1386-411d-b979-81f635eb2a2b" descr="1ED51F78-84FB-4D3A-8F31-77A3E0022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284984"/>
            <a:ext cx="3282593" cy="269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ar-SA" b="1" dirty="0">
                <a:solidFill>
                  <a:srgbClr val="990033"/>
                </a:solidFill>
              </a:rPr>
              <a:t>فحص الجهد </a:t>
            </a:r>
            <a:endParaRPr lang="en-US" b="1" dirty="0">
              <a:solidFill>
                <a:srgbClr val="990033"/>
              </a:solidFill>
              <a:cs typeface="+mn-cs"/>
            </a:endParaRPr>
          </a:p>
        </p:txBody>
      </p:sp>
      <p:sp>
        <p:nvSpPr>
          <p:cNvPr id="26626" name="Rectangle 3"/>
          <p:cNvSpPr>
            <a:spLocks noGrp="1" noChangeArrowheads="1"/>
          </p:cNvSpPr>
          <p:nvPr>
            <p:ph type="body" idx="1"/>
          </p:nvPr>
        </p:nvSpPr>
        <p:spPr>
          <a:xfrm>
            <a:off x="457200" y="1125538"/>
            <a:ext cx="8229600" cy="4525962"/>
          </a:xfrm>
        </p:spPr>
        <p:txBody>
          <a:bodyPr/>
          <a:lstStyle/>
          <a:p>
            <a:r>
              <a:rPr lang="ar-SA" sz="2400" b="1" dirty="0" err="1">
                <a:solidFill>
                  <a:srgbClr val="474747"/>
                </a:solidFill>
                <a:cs typeface="Arial" charset="0"/>
              </a:rPr>
              <a:t>ارغومتريا</a:t>
            </a:r>
            <a:r>
              <a:rPr lang="ar-SA" sz="2400" b="1" dirty="0">
                <a:solidFill>
                  <a:srgbClr val="474747"/>
                </a:solidFill>
                <a:cs typeface="Arial" charset="0"/>
              </a:rPr>
              <a:t> (فحص الجهد) </a:t>
            </a:r>
            <a:r>
              <a:rPr lang="ar-SA" sz="2400" b="1" dirty="0" smtClean="0">
                <a:solidFill>
                  <a:srgbClr val="474747"/>
                </a:solidFill>
                <a:cs typeface="Arial" charset="0"/>
              </a:rPr>
              <a:t>يفحص </a:t>
            </a:r>
            <a:r>
              <a:rPr lang="ar-SA" sz="2400" b="1" dirty="0">
                <a:solidFill>
                  <a:srgbClr val="474747"/>
                </a:solidFill>
                <a:cs typeface="Arial" charset="0"/>
              </a:rPr>
              <a:t>تأثير الجهد الجسماني </a:t>
            </a:r>
            <a:r>
              <a:rPr lang="ar-SA" sz="2400" b="1" dirty="0" smtClean="0">
                <a:solidFill>
                  <a:srgbClr val="474747"/>
                </a:solidFill>
                <a:cs typeface="Arial" charset="0"/>
              </a:rPr>
              <a:t>على </a:t>
            </a:r>
            <a:r>
              <a:rPr lang="ar-SA" sz="2400" b="1" dirty="0">
                <a:solidFill>
                  <a:srgbClr val="474747"/>
                </a:solidFill>
                <a:cs typeface="Arial" charset="0"/>
              </a:rPr>
              <a:t>القلب.</a:t>
            </a:r>
          </a:p>
          <a:p>
            <a:r>
              <a:rPr lang="ar-SA" sz="2400" b="1" dirty="0" smtClean="0">
                <a:solidFill>
                  <a:srgbClr val="474747"/>
                </a:solidFill>
                <a:cs typeface="Arial" charset="0"/>
              </a:rPr>
              <a:t>يُجرَى </a:t>
            </a:r>
            <a:r>
              <a:rPr lang="ar-SA" sz="2400" b="1" dirty="0">
                <a:solidFill>
                  <a:srgbClr val="474747"/>
                </a:solidFill>
                <a:cs typeface="Arial" charset="0"/>
              </a:rPr>
              <a:t>فحص الجهد غالباً </a:t>
            </a:r>
            <a:r>
              <a:rPr lang="ar-SA" sz="2400" b="1" dirty="0" smtClean="0">
                <a:solidFill>
                  <a:srgbClr val="474747"/>
                </a:solidFill>
                <a:cs typeface="Arial" charset="0"/>
              </a:rPr>
              <a:t>لتشخيص مرض </a:t>
            </a:r>
            <a:r>
              <a:rPr lang="ar-SA" sz="2400" b="1" dirty="0">
                <a:solidFill>
                  <a:srgbClr val="474747"/>
                </a:solidFill>
                <a:cs typeface="Arial" charset="0"/>
              </a:rPr>
              <a:t>في </a:t>
            </a:r>
            <a:r>
              <a:rPr lang="ar-SA" sz="2400" b="1" dirty="0" smtClean="0">
                <a:solidFill>
                  <a:srgbClr val="474747"/>
                </a:solidFill>
                <a:cs typeface="Arial" charset="0"/>
              </a:rPr>
              <a:t>الشّرايين العامّة </a:t>
            </a:r>
            <a:r>
              <a:rPr lang="ar-SA" sz="2400" b="1" dirty="0">
                <a:solidFill>
                  <a:srgbClr val="474747"/>
                </a:solidFill>
                <a:cs typeface="Arial" charset="0"/>
              </a:rPr>
              <a:t>التي </a:t>
            </a:r>
            <a:r>
              <a:rPr lang="ar-SA" sz="2400" b="1" dirty="0" smtClean="0">
                <a:solidFill>
                  <a:srgbClr val="474747"/>
                </a:solidFill>
                <a:cs typeface="Arial" charset="0"/>
              </a:rPr>
              <a:t>تزوِّد </a:t>
            </a:r>
            <a:r>
              <a:rPr lang="ar-SA" sz="2400" b="1" dirty="0">
                <a:solidFill>
                  <a:srgbClr val="474747"/>
                </a:solidFill>
                <a:cs typeface="Arial" charset="0"/>
              </a:rPr>
              <a:t>الدم لعضلة القلب </a:t>
            </a:r>
            <a:r>
              <a:rPr lang="ar-SA" sz="2400" b="1" dirty="0" smtClean="0">
                <a:solidFill>
                  <a:srgbClr val="474747"/>
                </a:solidFill>
                <a:cs typeface="Arial" charset="0"/>
              </a:rPr>
              <a:t>ـ وما </a:t>
            </a:r>
            <a:r>
              <a:rPr lang="ar-SA" sz="2400" b="1" dirty="0">
                <a:solidFill>
                  <a:srgbClr val="474747"/>
                </a:solidFill>
                <a:cs typeface="Arial" charset="0"/>
              </a:rPr>
              <a:t>هي خطورة هذا المرض. انسداد هذه الشرايين </a:t>
            </a:r>
            <a:r>
              <a:rPr lang="ar-SA" sz="2400" b="1" dirty="0" smtClean="0">
                <a:solidFill>
                  <a:srgbClr val="474747"/>
                </a:solidFill>
                <a:cs typeface="Arial" charset="0"/>
              </a:rPr>
              <a:t>يؤدي إلى </a:t>
            </a:r>
            <a:r>
              <a:rPr lang="ar-SA" sz="2400" b="1" dirty="0">
                <a:solidFill>
                  <a:srgbClr val="474747"/>
                </a:solidFill>
                <a:cs typeface="Arial" charset="0"/>
              </a:rPr>
              <a:t>ا</a:t>
            </a:r>
            <a:r>
              <a:rPr lang="ar-SA" sz="2400" b="1" dirty="0" smtClean="0">
                <a:solidFill>
                  <a:srgbClr val="474747"/>
                </a:solidFill>
                <a:cs typeface="Arial" charset="0"/>
              </a:rPr>
              <a:t>نسداد </a:t>
            </a:r>
            <a:r>
              <a:rPr lang="ar-SA" sz="2400" b="1" dirty="0">
                <a:solidFill>
                  <a:srgbClr val="474747"/>
                </a:solidFill>
                <a:cs typeface="Arial" charset="0"/>
              </a:rPr>
              <a:t>في شرايين القلب.</a:t>
            </a:r>
          </a:p>
          <a:p>
            <a:endParaRPr lang="en-US" sz="2400" b="1" dirty="0" smtClean="0">
              <a:solidFill>
                <a:srgbClr val="474747"/>
              </a:solidFill>
              <a:cs typeface="Arial" charset="0"/>
            </a:endParaRPr>
          </a:p>
        </p:txBody>
      </p:sp>
      <p:pic>
        <p:nvPicPr>
          <p:cNvPr id="3074" name="58bde86e-a1ee-4932-9df3-f5314479a2b5" descr="E9334D14-1AE5-45C5-92BF-C6E076C26B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356992"/>
            <a:ext cx="395716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6563" y="76200"/>
            <a:ext cx="8402637" cy="685800"/>
          </a:xfrm>
        </p:spPr>
        <p:txBody>
          <a:bodyPr rtlCol="1"/>
          <a:lstStyle/>
          <a:p>
            <a:pPr fontAlgn="auto">
              <a:spcAft>
                <a:spcPts val="0"/>
              </a:spcAft>
              <a:defRPr/>
            </a:pPr>
            <a:r>
              <a:rPr lang="ar-SA" b="1" dirty="0" err="1">
                <a:solidFill>
                  <a:srgbClr val="990033"/>
                </a:solidFill>
              </a:rPr>
              <a:t>اولتراساوند</a:t>
            </a:r>
            <a:r>
              <a:rPr lang="ar-SA" b="1" dirty="0">
                <a:solidFill>
                  <a:srgbClr val="990033"/>
                </a:solidFill>
              </a:rPr>
              <a:t> القلب </a:t>
            </a:r>
            <a:endParaRPr lang="en-US" b="1" dirty="0">
              <a:solidFill>
                <a:srgbClr val="990033"/>
              </a:solidFill>
              <a:cs typeface="+mn-cs"/>
            </a:endParaRPr>
          </a:p>
        </p:txBody>
      </p:sp>
      <p:sp>
        <p:nvSpPr>
          <p:cNvPr id="20483" name="Rectangle 3"/>
          <p:cNvSpPr>
            <a:spLocks noGrp="1" noChangeArrowheads="1"/>
          </p:cNvSpPr>
          <p:nvPr>
            <p:ph type="body" idx="1"/>
          </p:nvPr>
        </p:nvSpPr>
        <p:spPr>
          <a:xfrm>
            <a:off x="323528" y="950118"/>
            <a:ext cx="8363272" cy="5046179"/>
          </a:xfrm>
        </p:spPr>
        <p:txBody>
          <a:bodyPr rtlCol="1">
            <a:normAutofit/>
          </a:bodyPr>
          <a:lstStyle/>
          <a:p>
            <a:pPr fontAlgn="auto">
              <a:spcAft>
                <a:spcPts val="0"/>
              </a:spcAft>
              <a:buFont typeface="Arial" pitchFamily="34" charset="0"/>
              <a:buChar char="•"/>
              <a:defRPr/>
            </a:pPr>
            <a:r>
              <a:rPr lang="he-IL" dirty="0"/>
              <a:t/>
            </a:r>
            <a:br>
              <a:rPr lang="he-IL" dirty="0"/>
            </a:br>
            <a:r>
              <a:rPr lang="he-IL" dirty="0"/>
              <a:t> </a:t>
            </a:r>
            <a:r>
              <a:rPr lang="ar-SA" sz="2000" b="1" dirty="0" err="1"/>
              <a:t>اولتراساوند</a:t>
            </a:r>
            <a:r>
              <a:rPr lang="ar-SA" sz="2000" b="1" dirty="0"/>
              <a:t> القلب هو فحص </a:t>
            </a:r>
            <a:r>
              <a:rPr lang="ar-SA" sz="2000" b="1" dirty="0" err="1"/>
              <a:t>اولتراساوند</a:t>
            </a:r>
            <a:r>
              <a:rPr lang="ar-SA" sz="2000" b="1" dirty="0"/>
              <a:t> بسيط، الذي يفحص</a:t>
            </a:r>
            <a:r>
              <a:rPr lang="he-IL" sz="2000" b="1" dirty="0"/>
              <a:t> </a:t>
            </a:r>
            <a:r>
              <a:rPr lang="ar-SA" sz="2000" b="1" dirty="0"/>
              <a:t>القلب.</a:t>
            </a:r>
          </a:p>
          <a:p>
            <a:pPr fontAlgn="auto">
              <a:spcAft>
                <a:spcPts val="0"/>
              </a:spcAft>
              <a:buFont typeface="Arial" pitchFamily="34" charset="0"/>
              <a:buChar char="•"/>
              <a:defRPr/>
            </a:pPr>
            <a:r>
              <a:rPr lang="ar-SA" sz="2000" b="1" dirty="0"/>
              <a:t>جهاز </a:t>
            </a:r>
            <a:r>
              <a:rPr lang="ar-SA" sz="2000" b="1" dirty="0" err="1"/>
              <a:t>الاولتراساوند</a:t>
            </a:r>
            <a:r>
              <a:rPr lang="ar-SA" sz="2000" b="1" dirty="0"/>
              <a:t> يستعمل فيه موجات </a:t>
            </a:r>
            <a:r>
              <a:rPr lang="ar-SA" sz="2000" b="1" dirty="0" smtClean="0"/>
              <a:t>فوق سمعيّة ذات </a:t>
            </a:r>
            <a:r>
              <a:rPr lang="ar-SA" sz="2000" b="1" dirty="0"/>
              <a:t>تردد عالِ والتي تنتقل عن طريق </a:t>
            </a:r>
            <a:r>
              <a:rPr lang="ar-SA" sz="2000" b="1" dirty="0" smtClean="0"/>
              <a:t>محوِّل</a:t>
            </a:r>
            <a:r>
              <a:rPr lang="ar-SA" sz="2000" b="1" dirty="0"/>
              <a:t>.</a:t>
            </a:r>
          </a:p>
          <a:p>
            <a:pPr fontAlgn="auto">
              <a:spcAft>
                <a:spcPts val="0"/>
              </a:spcAft>
              <a:buFont typeface="Arial" pitchFamily="34" charset="0"/>
              <a:buChar char="•"/>
              <a:defRPr/>
            </a:pPr>
            <a:r>
              <a:rPr lang="ar-SA" sz="2000" b="1" dirty="0"/>
              <a:t>تتحرك الموجات </a:t>
            </a:r>
            <a:r>
              <a:rPr lang="ar-SA" sz="2000" b="1" dirty="0" smtClean="0"/>
              <a:t>فوق السّمعيّة بأشكال مختلفة</a:t>
            </a:r>
            <a:r>
              <a:rPr lang="ar-SA" sz="2000" b="1" dirty="0"/>
              <a:t>، وبذلك </a:t>
            </a:r>
            <a:r>
              <a:rPr lang="ar-SA" sz="2000" b="1" dirty="0" smtClean="0"/>
              <a:t>فإنها تشكِّل </a:t>
            </a:r>
            <a:r>
              <a:rPr lang="ar-SA" sz="2000" b="1" dirty="0"/>
              <a:t>سلسلة من </a:t>
            </a:r>
            <a:r>
              <a:rPr lang="ar-SA" sz="2000" b="1" dirty="0" smtClean="0"/>
              <a:t>الصّور </a:t>
            </a:r>
            <a:r>
              <a:rPr lang="ar-SA" sz="2000" b="1" dirty="0"/>
              <a:t>المتحركة لأجزاء القلب، ويكون </a:t>
            </a:r>
            <a:r>
              <a:rPr lang="ar-SA" sz="2000" b="1" dirty="0" smtClean="0"/>
              <a:t>بالإمكان </a:t>
            </a:r>
            <a:r>
              <a:rPr lang="ar-SA" sz="2000" b="1" dirty="0"/>
              <a:t>رؤيتها على شاشة الجهاز .</a:t>
            </a:r>
          </a:p>
          <a:p>
            <a:pPr fontAlgn="auto">
              <a:spcAft>
                <a:spcPts val="0"/>
              </a:spcAft>
              <a:buFont typeface="Arial" pitchFamily="34" charset="0"/>
              <a:buChar char="•"/>
              <a:defRPr/>
            </a:pPr>
            <a:endParaRPr lang="en-US" dirty="0"/>
          </a:p>
        </p:txBody>
      </p:sp>
      <p:sp>
        <p:nvSpPr>
          <p:cNvPr id="2" name="מלבן 1"/>
          <p:cNvSpPr/>
          <p:nvPr/>
        </p:nvSpPr>
        <p:spPr>
          <a:xfrm>
            <a:off x="4383487" y="3244334"/>
            <a:ext cx="312906" cy="369332"/>
          </a:xfrm>
          <a:prstGeom prst="rect">
            <a:avLst/>
          </a:prstGeom>
        </p:spPr>
        <p:txBody>
          <a:bodyPr wrap="none">
            <a:spAutoFit/>
          </a:bodyPr>
          <a:lstStyle/>
          <a:p>
            <a:r>
              <a:rPr lang="he-IL" dirty="0" smtClean="0"/>
              <a:t>  </a:t>
            </a:r>
            <a:endParaRPr lang="he-IL" dirty="0"/>
          </a:p>
        </p:txBody>
      </p:sp>
      <p:sp>
        <p:nvSpPr>
          <p:cNvPr id="3" name="מלבן 2"/>
          <p:cNvSpPr/>
          <p:nvPr/>
        </p:nvSpPr>
        <p:spPr>
          <a:xfrm>
            <a:off x="4447607" y="3244334"/>
            <a:ext cx="248786" cy="369332"/>
          </a:xfrm>
          <a:prstGeom prst="rect">
            <a:avLst/>
          </a:prstGeom>
        </p:spPr>
        <p:txBody>
          <a:bodyPr wrap="none">
            <a:spAutoFit/>
          </a:bodyPr>
          <a:lstStyle/>
          <a:p>
            <a:r>
              <a:rPr lang="he-IL" dirty="0"/>
              <a:t> </a:t>
            </a:r>
          </a:p>
        </p:txBody>
      </p:sp>
      <p:pic>
        <p:nvPicPr>
          <p:cNvPr id="1026" name="Picture 2" descr="stock photo : echo cardio machine heart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44332"/>
            <a:ext cx="3096344" cy="2751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PowerPoint2010">
  <a:themeElements>
    <a:clrScheme name="גווני אפור">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744</Words>
  <Application>Microsoft Office PowerPoint</Application>
  <PresentationFormat>‫הצגה על המסך (4:3)</PresentationFormat>
  <Paragraphs>62</Paragraphs>
  <Slides>16</Slides>
  <Notes>3</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IntroducingPowerPoint2010</vt:lpstr>
      <vt:lpstr>طرق لتشخيص أمراض القلب</vt:lpstr>
      <vt:lpstr>מצגת של PowerPoint</vt:lpstr>
      <vt:lpstr>طرق تشخيص وعلاج امراض الأوعية الدمويّة للقلب</vt:lpstr>
      <vt:lpstr>ما هو تصلّب الشّرايين؟</vt:lpstr>
      <vt:lpstr>ما هي الذبحة الصدرية  (الجلطة القلبية )?</vt:lpstr>
      <vt:lpstr>اسباب أمراض جهاز القلب والدم</vt:lpstr>
      <vt:lpstr>طرق التشخيص :</vt:lpstr>
      <vt:lpstr>فحص الجهد </vt:lpstr>
      <vt:lpstr>اولتراساوند القلب </vt:lpstr>
      <vt:lpstr>ما هو فحص مسح القلب ( מיפוי לב ) </vt:lpstr>
      <vt:lpstr>الكشف بالطنين المغناطيسي  (MRI ) </vt:lpstr>
      <vt:lpstr>فحص الطّنين المغناطيسي للقلب ( MRI) </vt:lpstr>
      <vt:lpstr>القسطرة  </vt:lpstr>
      <vt:lpstr>عمليه القلب الالتفافية (فتح مجرى جانبي للشّريان)  </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"הלב שלי"</dc:title>
  <dc:creator/>
  <cp:lastModifiedBy/>
  <cp:revision>24</cp:revision>
  <dcterms:created xsi:type="dcterms:W3CDTF">2012-03-11T13:50:34Z</dcterms:created>
  <dcterms:modified xsi:type="dcterms:W3CDTF">2014-12-05T21:05:26Z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TC101674551</vt:lpwstr>
  </property>
</Properties>
</file>