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  <p:sldMasterId id="2147483780" r:id="rId2"/>
  </p:sldMasterIdLst>
  <p:notesMasterIdLst>
    <p:notesMasterId r:id="rId34"/>
  </p:notesMasterIdLst>
  <p:sldIdLst>
    <p:sldId id="312" r:id="rId3"/>
    <p:sldId id="257" r:id="rId4"/>
    <p:sldId id="270" r:id="rId5"/>
    <p:sldId id="278" r:id="rId6"/>
    <p:sldId id="306" r:id="rId7"/>
    <p:sldId id="308" r:id="rId8"/>
    <p:sldId id="282" r:id="rId9"/>
    <p:sldId id="280" r:id="rId10"/>
    <p:sldId id="258" r:id="rId11"/>
    <p:sldId id="291" r:id="rId12"/>
    <p:sldId id="259" r:id="rId13"/>
    <p:sldId id="260" r:id="rId14"/>
    <p:sldId id="261" r:id="rId15"/>
    <p:sldId id="262" r:id="rId16"/>
    <p:sldId id="268" r:id="rId17"/>
    <p:sldId id="283" r:id="rId18"/>
    <p:sldId id="269" r:id="rId19"/>
    <p:sldId id="284" r:id="rId20"/>
    <p:sldId id="285" r:id="rId21"/>
    <p:sldId id="305" r:id="rId22"/>
    <p:sldId id="302" r:id="rId23"/>
    <p:sldId id="301" r:id="rId24"/>
    <p:sldId id="292" r:id="rId25"/>
    <p:sldId id="295" r:id="rId26"/>
    <p:sldId id="296" r:id="rId27"/>
    <p:sldId id="297" r:id="rId28"/>
    <p:sldId id="300" r:id="rId29"/>
    <p:sldId id="299" r:id="rId30"/>
    <p:sldId id="298" r:id="rId31"/>
    <p:sldId id="286" r:id="rId32"/>
    <p:sldId id="304" r:id="rId33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90311"/>
    <a:srgbClr val="CCFF33"/>
    <a:srgbClr val="66FF33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 autoAdjust="0"/>
    <p:restoredTop sz="94692" autoAdjust="0"/>
  </p:normalViewPr>
  <p:slideViewPr>
    <p:cSldViewPr>
      <p:cViewPr>
        <p:scale>
          <a:sx n="66" d="100"/>
          <a:sy n="66" d="100"/>
        </p:scale>
        <p:origin x="-148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B52DDAEA-3DE4-40F5-8F4E-281B9070E163}" type="datetimeFigureOut">
              <a:rPr lang="he-IL"/>
              <a:pPr>
                <a:defRPr/>
              </a:pPr>
              <a:t>י"ז/טבת/תשע"ה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00CFA0AD-0792-4DDF-9627-14A0BC81F7C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3920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48131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F076DC-45AA-43CB-B8F3-38EAFAE80B06}" type="slidenum">
              <a:rPr lang="he-IL">
                <a:cs typeface="Arial" charset="0"/>
              </a:rPr>
              <a:pPr/>
              <a:t>21</a:t>
            </a:fld>
            <a:endParaRPr lang="he-IL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E0CC68-731C-4A53-B0F4-E7AC5A888320}" type="slidenum">
              <a:rPr lang="he-IL" altLang="he-IL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24</a:t>
            </a:fld>
            <a:endParaRPr lang="en-US" altLang="he-IL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he-I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58F872-3A6C-4FA8-A1D3-7DDD60867CC2}" type="slidenum">
              <a:rPr lang="he-IL" altLang="he-IL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25</a:t>
            </a:fld>
            <a:endParaRPr lang="en-US" altLang="he-IL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he-I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B236AF-DEE3-435B-9873-71D6A348236A}" type="slidenum">
              <a:rPr lang="he-IL" altLang="he-IL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26</a:t>
            </a:fld>
            <a:endParaRPr lang="en-US" altLang="he-IL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he-I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7EE586-09D3-4E3A-BEE3-FE4FF6DE7ECA}" type="slidenum">
              <a:rPr lang="he-IL" altLang="he-IL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27</a:t>
            </a:fld>
            <a:endParaRPr lang="en-US" altLang="he-IL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he-I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7B6F69-5D42-4716-BA09-424C97E35D5C}" type="slidenum">
              <a:rPr lang="he-IL" altLang="he-IL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28</a:t>
            </a:fld>
            <a:endParaRPr lang="en-US" altLang="he-IL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he-I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4E4ADE-3174-42DD-B538-B10906E384B7}" type="slidenum">
              <a:rPr lang="he-IL" altLang="he-IL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29</a:t>
            </a:fld>
            <a:endParaRPr lang="en-US" altLang="he-IL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he-IL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15A3E-227F-4709-A933-ED5ABC600589}" type="datetimeFigureOut">
              <a:rPr lang="he-IL"/>
              <a:pPr>
                <a:defRPr/>
              </a:pPr>
              <a:t>י"ז/טבת/תשע"ה</a:t>
            </a:fld>
            <a:endParaRPr lang="he-I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F851B3-9CA1-41E5-9672-97C24B3FA71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EDA6-2967-4DFB-8A1B-560833E78E31}" type="datetimeFigureOut">
              <a:rPr lang="he-IL"/>
              <a:pPr>
                <a:defRPr/>
              </a:pPr>
              <a:t>י"ז/טבת/תשע"ה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615C9-BA3A-421F-BFBA-C414FA73E58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368FD-C884-4446-A45C-372CE0EFAA32}" type="datetimeFigureOut">
              <a:rPr lang="he-IL"/>
              <a:pPr>
                <a:defRPr/>
              </a:pPr>
              <a:t>י"ז/טבת/תשע"ה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E10E6-8205-4A42-A18A-FD0B3B617A9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derwater.wmv">
            <a:hlinkClick r:id="" action="ppaction://media"/>
          </p:cNvPr>
          <p:cNvPicPr>
            <a:picLocks noChangeAspect="1"/>
          </p:cNvPicPr>
          <p:nvPr/>
        </p:nvPicPr>
        <p:blipFill rotWithShape="1">
          <a:blip r:embed="rId2" cstate="print">
            <a:lum bright="-10000" contrast="10000"/>
          </a:blip>
          <a:srcRect b="17288"/>
          <a:stretch/>
        </p:blipFill>
        <p:spPr>
          <a:xfrm>
            <a:off x="3629" y="1"/>
            <a:ext cx="9140372" cy="5040087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1" y="762001"/>
            <a:ext cx="86868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8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639DE0-F991-4631-9A9B-DE0B075AF8D9}" type="datetimeFigureOut">
              <a:rPr lang="en-US"/>
              <a:pPr/>
              <a:t>1/8/2015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5AB37-62AA-4B29-A948-AA76CF5E0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80246"/>
            <a:ext cx="8686800" cy="49377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2469E-A4B5-41D6-8F9F-576EEB9C3DE7}" type="datetimeFigureOut">
              <a:rPr lang="en-US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8EA5C-0258-49CB-A12B-C1B1B26834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derwater.wmv">
            <a:hlinkClick r:id="" action="ppaction://media"/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-10000" contrast="10000"/>
          </a:blip>
          <a:srcRect t="33942" b="17288"/>
          <a:stretch/>
        </p:blipFill>
        <p:spPr>
          <a:xfrm>
            <a:off x="3629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3" y="4624387"/>
            <a:ext cx="8686799" cy="1362075"/>
          </a:xfrm>
        </p:spPr>
        <p:txBody>
          <a:bodyPr anchor="t"/>
          <a:lstStyle>
            <a:lvl1pPr algn="r" rtl="0">
              <a:defRPr sz="4000" b="1" cap="all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3" y="3124201"/>
            <a:ext cx="8686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3CC894-4CAD-4436-B4EF-9CA63F95F362}" type="datetimeFigureOut">
              <a:rPr lang="en-US"/>
              <a:pPr/>
              <a:t>1/8/2015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16985-DFDC-4427-908B-266F3C03C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54" y="1371600"/>
            <a:ext cx="4255547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9DA317-4A5F-48C4-9C41-DB96033BF843}" type="datetimeFigureOut">
              <a:rPr lang="en-US"/>
              <a:pPr/>
              <a:t>1/8/2015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E43E3-DD25-4317-A004-B8F94D7426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374960"/>
            <a:ext cx="42687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095" indent="0">
              <a:buNone/>
              <a:defRPr sz="2000" b="1"/>
            </a:lvl2pPr>
            <a:lvl3pPr marL="914190" indent="0">
              <a:buNone/>
              <a:defRPr sz="1800" b="1"/>
            </a:lvl3pPr>
            <a:lvl4pPr marL="1371284" indent="0">
              <a:buNone/>
              <a:defRPr sz="1600" b="1"/>
            </a:lvl4pPr>
            <a:lvl5pPr marL="1828380" indent="0">
              <a:buNone/>
              <a:defRPr sz="1600" b="1"/>
            </a:lvl5pPr>
            <a:lvl6pPr marL="2285475" indent="0">
              <a:buNone/>
              <a:defRPr sz="1600" b="1"/>
            </a:lvl6pPr>
            <a:lvl7pPr marL="2742569" indent="0">
              <a:buNone/>
              <a:defRPr sz="1600" b="1"/>
            </a:lvl7pPr>
            <a:lvl8pPr marL="3199665" indent="0">
              <a:buNone/>
              <a:defRPr sz="1600" b="1"/>
            </a:lvl8pPr>
            <a:lvl9pPr marL="3656759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2014722"/>
            <a:ext cx="4268788" cy="42976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4960"/>
            <a:ext cx="42703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095" indent="0">
              <a:buNone/>
              <a:defRPr sz="2000" b="1"/>
            </a:lvl2pPr>
            <a:lvl3pPr marL="914190" indent="0">
              <a:buNone/>
              <a:defRPr sz="1800" b="1"/>
            </a:lvl3pPr>
            <a:lvl4pPr marL="1371284" indent="0">
              <a:buNone/>
              <a:defRPr sz="1600" b="1"/>
            </a:lvl4pPr>
            <a:lvl5pPr marL="1828380" indent="0">
              <a:buNone/>
              <a:defRPr sz="1600" b="1"/>
            </a:lvl5pPr>
            <a:lvl6pPr marL="2285475" indent="0">
              <a:buNone/>
              <a:defRPr sz="1600" b="1"/>
            </a:lvl6pPr>
            <a:lvl7pPr marL="2742569" indent="0">
              <a:buNone/>
              <a:defRPr sz="1600" b="1"/>
            </a:lvl7pPr>
            <a:lvl8pPr marL="3199665" indent="0">
              <a:buNone/>
              <a:defRPr sz="1600" b="1"/>
            </a:lvl8pPr>
            <a:lvl9pPr marL="3656759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14722"/>
            <a:ext cx="4270375" cy="42976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5D81A2-0AFB-4ED0-BDA0-3331DEB7E84B}" type="datetimeFigureOut">
              <a:rPr lang="en-US"/>
              <a:pPr/>
              <a:t>1/8/2015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6991A-B835-4534-81A4-CEE11F355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2D30D8-63D4-4184-9AEE-74AB1EFE00EB}" type="datetimeFigureOut">
              <a:rPr lang="en-US"/>
              <a:pPr/>
              <a:t>1/8/2015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C55FB-807E-4714-A53C-6B12679A9D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derwater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>
            <a:lum bright="-10000" contrast="10000"/>
          </a:blip>
          <a:srcRect t="69492" b="17288"/>
          <a:stretch>
            <a:fillRect/>
          </a:stretch>
        </p:blipFill>
        <p:spPr bwMode="auto">
          <a:xfrm>
            <a:off x="3175" y="5943600"/>
            <a:ext cx="91408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EF361-A13A-42AB-A6AC-EB6FD18E8098}" type="datetimeFigureOut">
              <a:rPr lang="en-US"/>
              <a:pPr/>
              <a:t>1/8/2015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29707-A307-4E02-97B5-8E9DE20BA4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nderwater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>
            <a:lum bright="-10000" contrast="10000"/>
          </a:blip>
          <a:srcRect t="69492" b="17288"/>
          <a:stretch>
            <a:fillRect/>
          </a:stretch>
        </p:blipFill>
        <p:spPr bwMode="auto">
          <a:xfrm>
            <a:off x="3175" y="5943600"/>
            <a:ext cx="91408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54685"/>
            <a:ext cx="3236914" cy="1162050"/>
          </a:xfrm>
        </p:spPr>
        <p:txBody>
          <a:bodyPr anchor="b"/>
          <a:lstStyle>
            <a:lvl1pPr algn="r" rtl="0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54685"/>
            <a:ext cx="53403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1216736"/>
            <a:ext cx="32369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5" indent="0">
              <a:buNone/>
              <a:defRPr sz="1200"/>
            </a:lvl2pPr>
            <a:lvl3pPr marL="914190" indent="0">
              <a:buNone/>
              <a:defRPr sz="1000"/>
            </a:lvl3pPr>
            <a:lvl4pPr marL="1371284" indent="0">
              <a:buNone/>
              <a:defRPr sz="900"/>
            </a:lvl4pPr>
            <a:lvl5pPr marL="1828380" indent="0">
              <a:buNone/>
              <a:defRPr sz="900"/>
            </a:lvl5pPr>
            <a:lvl6pPr marL="2285475" indent="0">
              <a:buNone/>
              <a:defRPr sz="900"/>
            </a:lvl6pPr>
            <a:lvl7pPr marL="2742569" indent="0">
              <a:buNone/>
              <a:defRPr sz="900"/>
            </a:lvl7pPr>
            <a:lvl8pPr marL="3199665" indent="0">
              <a:buNone/>
              <a:defRPr sz="900"/>
            </a:lvl8pPr>
            <a:lvl9pPr marL="3656759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647D97-CE94-4BD5-B310-1982E9E5D9C0}" type="datetimeFigureOut">
              <a:rPr lang="en-US"/>
              <a:pPr/>
              <a:t>1/8/2015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44CB3-7D85-4546-B0C3-8B049A91F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8C8F-6D13-4716-A136-EAF2C3CC6002}" type="datetimeFigureOut">
              <a:rPr lang="he-IL"/>
              <a:pPr>
                <a:defRPr/>
              </a:pPr>
              <a:t>י"ז/טבת/תשע"ה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E5A85-5738-4AF0-99EB-CF37D3C3AEC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nderwater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>
            <a:lum bright="-10000" contrast="10000"/>
          </a:blip>
          <a:srcRect t="69492" b="17288"/>
          <a:stretch>
            <a:fillRect/>
          </a:stretch>
        </p:blipFill>
        <p:spPr bwMode="auto">
          <a:xfrm>
            <a:off x="3175" y="5943600"/>
            <a:ext cx="91408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6"/>
            <a:ext cx="5486400" cy="566738"/>
          </a:xfrm>
        </p:spPr>
        <p:txBody>
          <a:bodyPr anchor="b"/>
          <a:lstStyle>
            <a:lvl1pPr algn="r" rtl="0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095" indent="0">
              <a:buNone/>
              <a:defRPr sz="2800"/>
            </a:lvl2pPr>
            <a:lvl3pPr marL="914190" indent="0">
              <a:buNone/>
              <a:defRPr sz="2400"/>
            </a:lvl3pPr>
            <a:lvl4pPr marL="1371284" indent="0">
              <a:buNone/>
              <a:defRPr sz="2000"/>
            </a:lvl4pPr>
            <a:lvl5pPr marL="1828380" indent="0">
              <a:buNone/>
              <a:defRPr sz="2000"/>
            </a:lvl5pPr>
            <a:lvl6pPr marL="2285475" indent="0">
              <a:buNone/>
              <a:defRPr sz="2000"/>
            </a:lvl6pPr>
            <a:lvl7pPr marL="2742569" indent="0">
              <a:buNone/>
              <a:defRPr sz="2000"/>
            </a:lvl7pPr>
            <a:lvl8pPr marL="3199665" indent="0">
              <a:buNone/>
              <a:defRPr sz="2000"/>
            </a:lvl8pPr>
            <a:lvl9pPr marL="3656759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804862"/>
          </a:xfrm>
        </p:spPr>
        <p:txBody>
          <a:bodyPr/>
          <a:lstStyle>
            <a:lvl1pPr marL="0" indent="0">
              <a:buNone/>
              <a:defRPr sz="1200"/>
            </a:lvl1pPr>
            <a:lvl2pPr marL="457095" indent="0">
              <a:buNone/>
              <a:defRPr sz="1200"/>
            </a:lvl2pPr>
            <a:lvl3pPr marL="914190" indent="0">
              <a:buNone/>
              <a:defRPr sz="1000"/>
            </a:lvl3pPr>
            <a:lvl4pPr marL="1371284" indent="0">
              <a:buNone/>
              <a:defRPr sz="900"/>
            </a:lvl4pPr>
            <a:lvl5pPr marL="1828380" indent="0">
              <a:buNone/>
              <a:defRPr sz="900"/>
            </a:lvl5pPr>
            <a:lvl6pPr marL="2285475" indent="0">
              <a:buNone/>
              <a:defRPr sz="900"/>
            </a:lvl6pPr>
            <a:lvl7pPr marL="2742569" indent="0">
              <a:buNone/>
              <a:defRPr sz="900"/>
            </a:lvl7pPr>
            <a:lvl8pPr marL="3199665" indent="0">
              <a:buNone/>
              <a:defRPr sz="900"/>
            </a:lvl8pPr>
            <a:lvl9pPr marL="3656759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43FD2540-0C42-4B22-BDB3-263908B540BE}" type="datetimeFigureOut">
              <a:rPr lang="en-US"/>
              <a:pPr/>
              <a:t>1/8/2015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4FE69899-A348-497D-946D-733DFA4985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1" y="1369488"/>
            <a:ext cx="8686800" cy="4922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931F79-C6D3-4419-BD52-0231F9C162F8}" type="datetimeFigureOut">
              <a:rPr lang="en-US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C3A83-6403-4C28-B599-D6B3A289CE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derwater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>
            <a:lum bright="-10000" contrast="10000"/>
          </a:blip>
          <a:srcRect t="69492" b="17288"/>
          <a:stretch>
            <a:fillRect/>
          </a:stretch>
        </p:blipFill>
        <p:spPr bwMode="auto">
          <a:xfrm>
            <a:off x="3175" y="5943600"/>
            <a:ext cx="91408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348" y="79957"/>
            <a:ext cx="2057400" cy="5851525"/>
          </a:xfrm>
        </p:spPr>
        <p:txBody>
          <a:bodyPr vert="eaVert"/>
          <a:lstStyle>
            <a:lvl1pPr algn="r" rtl="0"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2" y="79957"/>
            <a:ext cx="6465348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92E6F15F-DFFE-4C85-BA69-0BF22229FCC8}" type="datetimeFigureOut">
              <a:rPr lang="en-US"/>
              <a:pPr/>
              <a:t>1/8/2015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637A4802-4928-4F2C-B928-BCDBC37CD7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89ED5FC-83E7-499E-B682-25A459090C20}" type="datetimeFigureOut">
              <a:rPr lang="en-US"/>
              <a:pPr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D039F56-29AC-467B-80D6-35F635FEC2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2E32-CE7F-4ED6-96B5-982917B8786C}" type="datetimeFigureOut">
              <a:rPr lang="he-IL"/>
              <a:pPr>
                <a:defRPr/>
              </a:pPr>
              <a:t>י"ז/טבת/תשע"ה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5E98F-5EF3-496F-ACD6-5D093F91EEE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1EC12-6F4E-48F3-90D7-190302A932DA}" type="datetimeFigureOut">
              <a:rPr lang="he-IL"/>
              <a:pPr>
                <a:defRPr/>
              </a:pPr>
              <a:t>י"ז/טבת/תשע"ה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F830F-E3A8-4DA3-94AE-CB9A974B4A3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05FD5-9A0C-4355-A26D-63ADD31CD783}" type="datetimeFigureOut">
              <a:rPr lang="he-IL"/>
              <a:pPr>
                <a:defRPr/>
              </a:pPr>
              <a:t>י"ז/טבת/תשע"ה</a:t>
            </a:fld>
            <a:endParaRPr lang="he-I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A44AD-6CC7-4102-BF91-EFFE4CEC4A4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AC58A-5FBB-427C-8A88-56B3E4ADA335}" type="datetimeFigureOut">
              <a:rPr lang="he-IL"/>
              <a:pPr>
                <a:defRPr/>
              </a:pPr>
              <a:t>י"ז/טבת/תשע"ה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BD61-9C88-473D-8256-796F126872A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3643D-77FF-43AB-986A-B3B226A1959F}" type="datetimeFigureOut">
              <a:rPr lang="he-IL"/>
              <a:pPr>
                <a:defRPr/>
              </a:pPr>
              <a:t>י"ז/טבת/תשע"ה</a:t>
            </a:fld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F79A5-FC32-4700-9F12-5774BE6EE2E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6FDFE-0486-42AA-9431-889405FEC454}" type="datetimeFigureOut">
              <a:rPr lang="he-IL"/>
              <a:pPr>
                <a:defRPr/>
              </a:pPr>
              <a:t>י"ז/טבת/תשע"ה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9AE3-1C11-43D9-B507-C343751CB9F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8B686-144C-41CE-9C41-00B2366BC633}" type="datetimeFigureOut">
              <a:rPr lang="he-IL"/>
              <a:pPr>
                <a:defRPr/>
              </a:pPr>
              <a:t>י"ז/טבת/תשע"ה</a:t>
            </a:fld>
            <a:endParaRPr lang="he-IL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913E3BC-0230-4BE7-91A8-F8041EF0EF2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4DCB06E-D9DF-4276-85D3-6BAF17CE6F2F}" type="datetimeFigureOut">
              <a:rPr lang="he-IL"/>
              <a:pPr>
                <a:defRPr/>
              </a:pPr>
              <a:t>י"ז/טבת/תשע"ה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B5F1531B-E65F-48C3-920C-25A435FC3A4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805" r:id="rId9"/>
    <p:sldLayoutId id="2147483796" r:id="rId10"/>
    <p:sldLayoutId id="2147483797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Tahoma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Tahoma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Tahoma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Tahoma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Tahoma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Tahoma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Tahoma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Tahoma" pitchFamily="34" charset="0"/>
        </a:defRPr>
      </a:lvl9pPr>
    </p:titleStyle>
    <p:bodyStyle>
      <a:lvl1pPr algn="r" rtl="1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r" rtl="1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/>
        </p:nvPicPr>
        <p:blipFill rotWithShape="1">
          <a:blip r:embed="rId14" cstate="print">
            <a:lum bright="-10000" contrast="10000"/>
          </a:blip>
          <a:srcRect t="62763" b="17288"/>
          <a:stretch/>
        </p:blipFill>
        <p:spPr>
          <a:xfrm>
            <a:off x="3629" y="1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7625"/>
            <a:ext cx="8686800" cy="1143000"/>
          </a:xfrm>
          <a:prstGeom prst="rect">
            <a:avLst/>
          </a:prstGeom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altLang="en-US" smtClean="0"/>
              <a:t>לחץ כדי לערוך סגנון כותרת של תבנית בסיס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370013"/>
            <a:ext cx="86868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7DD8284D-B444-4CF0-A7F1-623C86C79A52}" type="datetimeFigureOut">
              <a:rPr lang="en-US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716B1455-7A1A-4EB6-9606-E4B5ABB96C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8" r:id="rId2"/>
    <p:sldLayoutId id="2147483807" r:id="rId3"/>
    <p:sldLayoutId id="2147483799" r:id="rId4"/>
    <p:sldLayoutId id="2147483800" r:id="rId5"/>
    <p:sldLayoutId id="2147483801" r:id="rId6"/>
    <p:sldLayoutId id="2147483808" r:id="rId7"/>
    <p:sldLayoutId id="2147483809" r:id="rId8"/>
    <p:sldLayoutId id="2147483810" r:id="rId9"/>
    <p:sldLayoutId id="2147483802" r:id="rId10"/>
    <p:sldLayoutId id="2147483811" r:id="rId11"/>
    <p:sldLayoutId id="2147483803" r:id="rId12"/>
  </p:sldLayoutIdLst>
  <p:timing>
    <p:tnLst>
      <p:par>
        <p:cTn id="1" dur="indefinite" restart="never" nodeType="tmRoot"/>
      </p:par>
    </p:tnLst>
  </p:timing>
  <p:txStyles>
    <p:titleStyle>
      <a:lvl1pPr algn="ctr" defTabSz="912813" rtl="1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ctr" defTabSz="912813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ctr" defTabSz="912813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ctr" defTabSz="912813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ctr" defTabSz="912813" rtl="1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ctr" defTabSz="912813" rtl="1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ctr" defTabSz="912813" rtl="1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ctr" defTabSz="912813" rtl="1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ctr" defTabSz="912813" rtl="1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1313" indent="-341313" algn="r" defTabSz="912813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1363" indent="-284163" algn="r" defTabSz="912813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1413" indent="-227013" algn="r" defTabSz="912813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598613" indent="-227013" algn="r" defTabSz="912813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5813" indent="-227013" algn="r" defTabSz="912813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022" indent="-228547" algn="r" defTabSz="91419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17" indent="-228547" algn="r" defTabSz="91419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12" indent="-228547" algn="r" defTabSz="91419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07" indent="-228547" algn="r" defTabSz="91419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19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5" algn="r" defTabSz="91419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0" algn="r" defTabSz="91419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4" algn="r" defTabSz="91419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0" algn="r" defTabSz="91419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75" algn="r" defTabSz="91419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9" algn="r" defTabSz="91419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65" algn="r" defTabSz="91419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59" algn="r" defTabSz="91419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dropbox.com/sh/hpi1zym7l8j3fqz/IWsvDpBogR/shutterstock_135915839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dropbox.com/sh/hpi1zym7l8j3fqz/vyfEMRQ4Ad/shutterstock_44536474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Microsoft_Excel_Chart1.xls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emf"/><Relationship Id="rId9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diet-coacher.co.il/2012/09/blog-post_307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rintime.co.i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pyramid.gov/" TargetMode="External"/><Relationship Id="rId5" Type="http://schemas.openxmlformats.org/officeDocument/2006/relationships/image" Target="../media/image39.png"/><Relationship Id="rId4" Type="http://schemas.openxmlformats.org/officeDocument/2006/relationships/hyperlink" Target="http://he.wikipedia.org/wiki/%D7%A7%D7%95%D7%91%D7%A5:MyPyramidFood.sv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מלבן 3"/>
            <p:cNvSpPr/>
            <p:nvPr/>
          </p:nvSpPr>
          <p:spPr>
            <a:xfrm>
              <a:off x="5435600" y="5229225"/>
              <a:ext cx="3457575" cy="5032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ar-LB" sz="2400" b="1" dirty="0">
                  <a:solidFill>
                    <a:schemeClr val="tx1"/>
                  </a:solidFill>
                </a:rPr>
                <a:t>النشاط الجسماني والتغذية</a:t>
              </a:r>
              <a:endParaRPr lang="he-IL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מלבן 4"/>
            <p:cNvSpPr/>
            <p:nvPr/>
          </p:nvSpPr>
          <p:spPr>
            <a:xfrm>
              <a:off x="827088" y="5229225"/>
              <a:ext cx="3024187" cy="5032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ar-LB" sz="2400" b="1" dirty="0">
                  <a:solidFill>
                    <a:schemeClr val="tx1"/>
                  </a:solidFill>
                </a:rPr>
                <a:t>دكتور: محمود مصالحة</a:t>
              </a:r>
              <a:endParaRPr lang="he-IL" sz="2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555776" cy="11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40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rtl="0" eaLnBrk="0" hangingPunct="0"/>
            <a:endParaRPr lang="en-US" sz="5400" b="1">
              <a:solidFill>
                <a:srgbClr val="FFFF00"/>
              </a:solidFill>
              <a:latin typeface="Arial Narrow" pitchFamily="34" charset="0"/>
              <a:cs typeface="Narkisim" pitchFamily="34" charset="-79"/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323850" y="1412875"/>
            <a:ext cx="8597900" cy="5040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FF00FF"/>
              </a:buClr>
              <a:buSzPct val="90000"/>
              <a:defRPr/>
            </a:pPr>
            <a:r>
              <a:rPr lang="ar-AE" sz="2400" b="1" dirty="0">
                <a:latin typeface="Guttman Yad-Brush" panose="02010401010101010101" pitchFamily="2" charset="-79"/>
                <a:cs typeface="+mn-cs"/>
              </a:rPr>
              <a:t>ل</a:t>
            </a:r>
            <a:r>
              <a:rPr lang="ar-SA" sz="2400" b="1" dirty="0">
                <a:latin typeface="Guttman Yad-Brush" panose="02010401010101010101" pitchFamily="2" charset="-79"/>
                <a:cs typeface="+mn-cs"/>
              </a:rPr>
              <a:t>لببغاء </a:t>
            </a:r>
            <a:r>
              <a:rPr lang="ar-AE" sz="2400" b="1" dirty="0">
                <a:latin typeface="Guttman Yad-Brush" panose="02010401010101010101" pitchFamily="2" charset="-79"/>
                <a:cs typeface="+mn-cs"/>
              </a:rPr>
              <a:t>القدرة على </a:t>
            </a:r>
            <a:r>
              <a:rPr lang="ar-SA" sz="2400" b="1" dirty="0">
                <a:latin typeface="Guttman Yad-Brush" panose="02010401010101010101" pitchFamily="2" charset="-79"/>
                <a:cs typeface="+mn-cs"/>
              </a:rPr>
              <a:t>النهوض ولعب الغولف وكرة السلة </a:t>
            </a:r>
            <a:r>
              <a:rPr lang="ar-AE" sz="2400" b="1" dirty="0">
                <a:latin typeface="Guttman Yad-Brush" panose="02010401010101010101" pitchFamily="2" charset="-79"/>
                <a:cs typeface="+mn-cs"/>
              </a:rPr>
              <a:t>......</a:t>
            </a:r>
          </a:p>
          <a:p>
            <a:pPr eaLnBrk="0" hangingPunct="0">
              <a:spcBef>
                <a:spcPct val="20000"/>
              </a:spcBef>
              <a:buClr>
                <a:srgbClr val="FF00FF"/>
              </a:buClr>
              <a:buSzPct val="90000"/>
              <a:defRPr/>
            </a:pPr>
            <a:endParaRPr lang="ar-AE" sz="2400" b="1" dirty="0">
              <a:latin typeface="Guttman Yad-Brush" panose="02010401010101010101" pitchFamily="2" charset="-79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rgbClr val="FF00FF"/>
              </a:buClr>
              <a:buSzPct val="90000"/>
              <a:defRPr/>
            </a:pPr>
            <a:r>
              <a:rPr lang="ar-SA" sz="2400" b="1" dirty="0">
                <a:latin typeface="Guttman Yad-Brush" panose="02010401010101010101" pitchFamily="2" charset="-79"/>
                <a:cs typeface="+mn-cs"/>
              </a:rPr>
              <a:t>و</a:t>
            </a:r>
            <a:r>
              <a:rPr lang="ar-AE" sz="2400" b="1" dirty="0">
                <a:latin typeface="Guttman Yad-Brush" panose="02010401010101010101" pitchFamily="2" charset="-79"/>
                <a:cs typeface="+mn-cs"/>
              </a:rPr>
              <a:t>كذلك </a:t>
            </a:r>
            <a:r>
              <a:rPr lang="ar-SA" sz="2400" b="1" dirty="0">
                <a:latin typeface="Guttman Yad-Brush" panose="02010401010101010101" pitchFamily="2" charset="-79"/>
                <a:cs typeface="+mn-cs"/>
              </a:rPr>
              <a:t>كلب النهر </a:t>
            </a:r>
            <a:r>
              <a:rPr lang="ar-AE" sz="2400" b="1" dirty="0">
                <a:latin typeface="Guttman Yad-Brush" panose="02010401010101010101" pitchFamily="2" charset="-79"/>
                <a:cs typeface="Arial" pitchFamily="34" charset="0"/>
              </a:rPr>
              <a:t>له القدرة على </a:t>
            </a:r>
            <a:r>
              <a:rPr lang="ar-SA" sz="2400" b="1" dirty="0">
                <a:latin typeface="Guttman Yad-Brush" panose="02010401010101010101" pitchFamily="2" charset="-79"/>
                <a:cs typeface="+mn-cs"/>
              </a:rPr>
              <a:t>القيام بتمارين للبطن</a:t>
            </a:r>
            <a:r>
              <a:rPr lang="ar-AE" sz="2400" b="1" dirty="0">
                <a:latin typeface="Guttman Yad-Brush" panose="02010401010101010101" pitchFamily="2" charset="-79"/>
                <a:cs typeface="+mn-cs"/>
              </a:rPr>
              <a:t> .......</a:t>
            </a:r>
          </a:p>
          <a:p>
            <a:pPr eaLnBrk="0" hangingPunct="0">
              <a:spcBef>
                <a:spcPct val="20000"/>
              </a:spcBef>
              <a:buClr>
                <a:srgbClr val="FF00FF"/>
              </a:buClr>
              <a:buSzPct val="90000"/>
              <a:defRPr/>
            </a:pPr>
            <a:endParaRPr lang="he-IL" sz="2400" b="1" dirty="0">
              <a:latin typeface="Guttman Yad-Brush" panose="02010401010101010101" pitchFamily="2" charset="-79"/>
              <a:cs typeface="+mn-cs"/>
            </a:endParaRPr>
          </a:p>
          <a:p>
            <a:pPr algn="ctr" eaLnBrk="0" hangingPunct="0">
              <a:spcBef>
                <a:spcPct val="20000"/>
              </a:spcBef>
              <a:buClr>
                <a:srgbClr val="FF00FF"/>
              </a:buClr>
              <a:buSzPct val="90000"/>
              <a:defRPr/>
            </a:pPr>
            <a:r>
              <a:rPr lang="ar-AE" sz="2800" b="1" dirty="0">
                <a:solidFill>
                  <a:srgbClr val="0000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نعم </a:t>
            </a:r>
            <a:r>
              <a:rPr lang="en-US" sz="2800" b="1" dirty="0">
                <a:solidFill>
                  <a:srgbClr val="0000FF"/>
                </a:solidFill>
                <a:cs typeface="Arial" pitchFamily="34" charset="0"/>
              </a:rPr>
              <a:t>! !</a:t>
            </a:r>
            <a:endParaRPr lang="ar-AE" sz="2800" b="1" dirty="0">
              <a:solidFill>
                <a:srgbClr val="0000FF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 eaLnBrk="0" hangingPunct="0">
              <a:spcBef>
                <a:spcPct val="20000"/>
              </a:spcBef>
              <a:buClr>
                <a:srgbClr val="FF00FF"/>
              </a:buClr>
              <a:buSzPct val="90000"/>
              <a:defRPr/>
            </a:pPr>
            <a:r>
              <a:rPr lang="ar-AE" sz="2800" b="1" dirty="0">
                <a:solidFill>
                  <a:srgbClr val="0000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ونحن </a:t>
            </a:r>
            <a:r>
              <a:rPr lang="ar-SA" sz="2800" b="1" dirty="0">
                <a:solidFill>
                  <a:srgbClr val="0000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نستطيع </a:t>
            </a:r>
            <a:r>
              <a:rPr lang="ar-AE" sz="2800" b="1" dirty="0">
                <a:solidFill>
                  <a:srgbClr val="0000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أن نُ</a:t>
            </a:r>
            <a:r>
              <a:rPr lang="ar-SA" sz="2800" b="1" dirty="0">
                <a:solidFill>
                  <a:srgbClr val="0000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حسن </a:t>
            </a:r>
            <a:r>
              <a:rPr lang="ar-AE" sz="2800" b="1" dirty="0">
                <a:solidFill>
                  <a:srgbClr val="0000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من </a:t>
            </a:r>
            <a:r>
              <a:rPr lang="ar-SA" sz="2800" b="1" dirty="0">
                <a:solidFill>
                  <a:srgbClr val="0000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نمط حياتنا</a:t>
            </a:r>
            <a:r>
              <a:rPr lang="he-IL" sz="2800" b="1" dirty="0">
                <a:solidFill>
                  <a:srgbClr val="0000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ar-AE" sz="2800" b="1" dirty="0">
                <a:solidFill>
                  <a:srgbClr val="0000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...</a:t>
            </a:r>
          </a:p>
          <a:p>
            <a:pPr algn="ctr" eaLnBrk="0" hangingPunct="0">
              <a:spcBef>
                <a:spcPct val="20000"/>
              </a:spcBef>
              <a:buClr>
                <a:srgbClr val="FF00FF"/>
              </a:buClr>
              <a:buSzPct val="90000"/>
              <a:defRPr/>
            </a:pPr>
            <a:endParaRPr lang="ar-AE" sz="2800" b="1" dirty="0">
              <a:solidFill>
                <a:srgbClr val="0000FF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 eaLnBrk="0" hangingPunct="0">
              <a:spcBef>
                <a:spcPct val="20000"/>
              </a:spcBef>
              <a:buClr>
                <a:srgbClr val="FF00FF"/>
              </a:buClr>
              <a:buSzPct val="90000"/>
              <a:defRPr/>
            </a:pPr>
            <a:r>
              <a:rPr lang="ar-AE" sz="6600" b="1" dirty="0">
                <a:solidFill>
                  <a:srgbClr val="0000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كـيـف</a:t>
            </a:r>
            <a:r>
              <a:rPr lang="ar-SA" sz="6600" b="1" dirty="0">
                <a:solidFill>
                  <a:srgbClr val="0000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ar-AE" sz="6600" b="1" dirty="0">
                <a:solidFill>
                  <a:srgbClr val="0000FF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؟</a:t>
            </a:r>
            <a:endParaRPr lang="he-IL" sz="6600" b="1" dirty="0">
              <a:solidFill>
                <a:srgbClr val="0000FF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330200" y="115888"/>
            <a:ext cx="85915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4400" b="1" u="sng" dirty="0">
                <a:solidFill>
                  <a:srgbClr val="C00000"/>
                </a:solidFill>
                <a:latin typeface="Arial" charset="0"/>
              </a:rPr>
              <a:t>لماذا نحن هنا؟</a:t>
            </a:r>
            <a:endParaRPr lang="he-IL" sz="4400" u="sng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852738"/>
            <a:ext cx="8229600" cy="7207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altLang="he-IL" sz="4400" b="1" u="sng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نشاطات جسمانية</a:t>
            </a:r>
            <a:endParaRPr lang="en-US" altLang="he-IL" sz="4400" b="1" u="sng" dirty="0" smtClean="0">
              <a:solidFill>
                <a:srgbClr val="C00000"/>
              </a:solidFill>
              <a:cs typeface="+mn-cs"/>
            </a:endParaRPr>
          </a:p>
        </p:txBody>
      </p:sp>
      <p:pic>
        <p:nvPicPr>
          <p:cNvPr id="36866" name="Picture 6" descr="http://i.istockimg.com/static/images/zoom/magnifying-gla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6988" y="-146050"/>
            <a:ext cx="4381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216340"/>
            <a:ext cx="21605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3844302"/>
            <a:ext cx="227330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271463"/>
            <a:ext cx="23050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5225" y="1001713"/>
            <a:ext cx="2511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512" y="920750"/>
            <a:ext cx="255587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7775" y="3933825"/>
            <a:ext cx="24288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825" y="260350"/>
            <a:ext cx="8569325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ar-SA" sz="4400" b="1" u="sng" cap="all" spc="-60" dirty="0">
                <a:solidFill>
                  <a:srgbClr val="C00000"/>
                </a:solidFill>
                <a:latin typeface="Guttman Yad-Brush" pitchFamily="2" charset="-79"/>
                <a:ea typeface="+mj-ea"/>
                <a:cs typeface="+mn-cs"/>
              </a:rPr>
              <a:t>حسنات اللياقة </a:t>
            </a:r>
            <a:r>
              <a:rPr lang="ar-AE" sz="4400" b="1" u="sng" cap="all" spc="-60" dirty="0">
                <a:solidFill>
                  <a:srgbClr val="C00000"/>
                </a:solidFill>
                <a:latin typeface="Guttman Yad-Brush" pitchFamily="2" charset="-79"/>
                <a:ea typeface="+mj-ea"/>
                <a:cs typeface="+mn-cs"/>
              </a:rPr>
              <a:t>(النشاط) </a:t>
            </a:r>
            <a:r>
              <a:rPr lang="ar-SA" sz="4400" b="1" u="sng" cap="all" spc="-60" dirty="0">
                <a:solidFill>
                  <a:srgbClr val="C00000"/>
                </a:solidFill>
                <a:latin typeface="Guttman Yad-Brush" pitchFamily="2" charset="-79"/>
                <a:ea typeface="+mj-ea"/>
                <a:cs typeface="+mn-cs"/>
              </a:rPr>
              <a:t>البدنية ّ</a:t>
            </a:r>
            <a:r>
              <a:rPr lang="ar-AE" sz="4400" b="1" u="sng" cap="all" spc="-60" dirty="0">
                <a:solidFill>
                  <a:srgbClr val="C00000"/>
                </a:solidFill>
                <a:latin typeface="Guttman Yad-Brush" pitchFamily="2" charset="-79"/>
                <a:ea typeface="+mj-ea"/>
                <a:cs typeface="+mn-cs"/>
              </a:rPr>
              <a:t> للأولاد والشباب:</a:t>
            </a:r>
            <a:endParaRPr lang="he-IL" sz="4400" b="1" u="sng" cap="all" spc="-60" dirty="0">
              <a:solidFill>
                <a:srgbClr val="C00000"/>
              </a:solidFill>
              <a:latin typeface="Guttman Yad-Brush" pitchFamily="2" charset="-79"/>
              <a:ea typeface="+mj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he-IL" sz="2800" b="1" u="sng" kern="0" dirty="0">
              <a:solidFill>
                <a:srgbClr val="FF0000"/>
              </a:solidFill>
              <a:latin typeface="Guttman Yad-Brush" pitchFamily="2" charset="-79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ar-SA" sz="3200" b="1" kern="0" dirty="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للياقة البدنية المنتظمة عدة حسنات</a:t>
            </a:r>
            <a:r>
              <a:rPr lang="ar-AE" sz="3200" b="1" kern="0" dirty="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.....</a:t>
            </a:r>
            <a:endParaRPr lang="he-IL" sz="3200" b="1" kern="0" dirty="0">
              <a:solidFill>
                <a:srgbClr val="FF0000"/>
              </a:solidFill>
              <a:latin typeface="Guttman Yad-Brush" pitchFamily="2" charset="-79"/>
              <a:cs typeface="Guttman Yad-Brush" pitchFamily="2" charset="-79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ar-SA" sz="2400" b="1" u="sng" kern="0" dirty="0" smtClean="0">
                <a:latin typeface="Guttman Yad-Brush" pitchFamily="2" charset="-79"/>
                <a:cs typeface="+mn-cs"/>
              </a:rPr>
              <a:t>الاولاد </a:t>
            </a:r>
            <a:r>
              <a:rPr lang="ar-SA" sz="2400" b="1" u="sng" kern="0" dirty="0">
                <a:latin typeface="Guttman Yad-Brush" pitchFamily="2" charset="-79"/>
                <a:cs typeface="+mn-cs"/>
              </a:rPr>
              <a:t>الذين يقومون بنشاط جسماني  بشكل يومي </a:t>
            </a:r>
            <a:r>
              <a:rPr lang="ar-AE" sz="2400" b="1" u="sng" kern="0" dirty="0">
                <a:latin typeface="Guttman Yad-Brush" pitchFamily="2" charset="-79"/>
                <a:cs typeface="+mn-cs"/>
              </a:rPr>
              <a:t>لديهم</a:t>
            </a:r>
            <a:r>
              <a:rPr lang="ar-SA" sz="2400" b="1" u="sng" kern="0" dirty="0">
                <a:latin typeface="Guttman Yad-Brush" pitchFamily="2" charset="-79"/>
                <a:cs typeface="+mn-cs"/>
              </a:rPr>
              <a:t>:</a:t>
            </a:r>
            <a:endParaRPr lang="he-IL" sz="2400" b="1" u="sng" kern="0" dirty="0">
              <a:latin typeface="Guttman Yad-Brush" pitchFamily="2" charset="-79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he-IL" sz="2400" b="1" u="sng" kern="0" dirty="0">
              <a:latin typeface="Guttman Yad-Brush" pitchFamily="2" charset="-79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Char char="•"/>
              <a:defRPr/>
            </a:pPr>
            <a:r>
              <a:rPr lang="ar-SA" sz="2800" b="1" kern="0" dirty="0">
                <a:solidFill>
                  <a:srgbClr val="0000FF"/>
                </a:solidFill>
                <a:latin typeface="Guttman Yad-Brush" pitchFamily="2" charset="-79"/>
                <a:cs typeface="+mn-cs"/>
              </a:rPr>
              <a:t>شعور بالراحة الصحية</a:t>
            </a:r>
            <a:endParaRPr lang="he-IL" sz="2800" b="1" kern="0" dirty="0">
              <a:solidFill>
                <a:srgbClr val="0000FF"/>
              </a:solidFill>
              <a:latin typeface="Guttman Yad-Brush" pitchFamily="2" charset="-79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Char char="•"/>
              <a:defRPr/>
            </a:pPr>
            <a:r>
              <a:rPr lang="ar-SA" sz="2800" b="1" kern="0" dirty="0">
                <a:solidFill>
                  <a:srgbClr val="002060"/>
                </a:solidFill>
                <a:latin typeface="Guttman Yad-Brush" pitchFamily="2" charset="-79"/>
                <a:cs typeface="+mn-cs"/>
              </a:rPr>
              <a:t>مزاج </a:t>
            </a:r>
            <a:r>
              <a:rPr lang="ar-AE" sz="2800" b="1" kern="0" dirty="0">
                <a:solidFill>
                  <a:srgbClr val="002060"/>
                </a:solidFill>
                <a:latin typeface="Guttman Yad-Brush" pitchFamily="2" charset="-79"/>
                <a:cs typeface="+mn-cs"/>
              </a:rPr>
              <a:t>جيد </a:t>
            </a:r>
            <a:endParaRPr lang="he-IL" sz="2800" b="1" kern="0" dirty="0">
              <a:solidFill>
                <a:srgbClr val="002060"/>
              </a:solidFill>
              <a:latin typeface="Guttman Yad-Brush" pitchFamily="2" charset="-79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Char char="•"/>
              <a:defRPr/>
            </a:pPr>
            <a:r>
              <a:rPr lang="ar-SA" sz="2800" b="1" kern="0" dirty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شعور بالثقة بالنفس</a:t>
            </a:r>
            <a:r>
              <a:rPr lang="ar-AE" sz="2800" b="1" kern="0" dirty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Char char="•"/>
              <a:defRPr/>
            </a:pPr>
            <a:r>
              <a:rPr lang="ar-SA" sz="2800" b="1" kern="0" dirty="0">
                <a:solidFill>
                  <a:srgbClr val="000000"/>
                </a:solidFill>
                <a:latin typeface="Guttman Yad-Brush" pitchFamily="2" charset="-79"/>
                <a:cs typeface="+mn-cs"/>
              </a:rPr>
              <a:t>مبنى </a:t>
            </a:r>
            <a:r>
              <a:rPr lang="ar-AE" sz="2800" b="1" kern="0" dirty="0">
                <a:solidFill>
                  <a:srgbClr val="000000"/>
                </a:solidFill>
                <a:latin typeface="Guttman Yad-Brush" pitchFamily="2" charset="-79"/>
                <a:cs typeface="+mn-cs"/>
              </a:rPr>
              <a:t>ال</a:t>
            </a:r>
            <a:r>
              <a:rPr lang="ar-SA" sz="2800" b="1" kern="0" dirty="0">
                <a:solidFill>
                  <a:srgbClr val="000000"/>
                </a:solidFill>
                <a:latin typeface="Guttman Yad-Brush" pitchFamily="2" charset="-79"/>
                <a:cs typeface="+mn-cs"/>
              </a:rPr>
              <a:t>جسم صحي </a:t>
            </a:r>
            <a:r>
              <a:rPr lang="ar-AE" sz="2800" b="1" kern="0" dirty="0">
                <a:solidFill>
                  <a:srgbClr val="000000"/>
                </a:solidFill>
                <a:latin typeface="Guttman Yad-Brush" pitchFamily="2" charset="-79"/>
                <a:cs typeface="+mn-cs"/>
              </a:rPr>
              <a:t>وسليم </a:t>
            </a:r>
            <a:endParaRPr lang="he-IL" sz="2800" b="1" kern="0" dirty="0">
              <a:solidFill>
                <a:srgbClr val="000000"/>
              </a:solidFill>
              <a:latin typeface="Guttman Yad-Brush" pitchFamily="2" charset="-79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Char char="•"/>
              <a:defRPr/>
            </a:pPr>
            <a:r>
              <a:rPr lang="ar-AE" sz="2800" b="1" kern="0" dirty="0">
                <a:solidFill>
                  <a:srgbClr val="C00000"/>
                </a:solidFill>
                <a:latin typeface="Guttman Yad-Brush" pitchFamily="2" charset="-79"/>
                <a:cs typeface="Arial" pitchFamily="34" charset="0"/>
              </a:rPr>
              <a:t>الحد</a:t>
            </a:r>
            <a:r>
              <a:rPr lang="ar-SA" sz="2800" b="1" kern="0" dirty="0">
                <a:solidFill>
                  <a:srgbClr val="C00000"/>
                </a:solidFill>
                <a:latin typeface="Guttman Yad-Brush" pitchFamily="2" charset="-79"/>
                <a:cs typeface="Arial" pitchFamily="34" charset="0"/>
              </a:rPr>
              <a:t>ّ</a:t>
            </a:r>
            <a:r>
              <a:rPr lang="ar-AE" sz="2800" b="1" kern="0" dirty="0">
                <a:solidFill>
                  <a:srgbClr val="C00000"/>
                </a:solidFill>
                <a:latin typeface="Guttman Yad-Brush" pitchFamily="2" charset="-79"/>
                <a:cs typeface="Arial" pitchFamily="34" charset="0"/>
              </a:rPr>
              <a:t> من مخاطر الس</a:t>
            </a:r>
            <a:r>
              <a:rPr lang="ar-SA" sz="2800" b="1" kern="0" dirty="0">
                <a:solidFill>
                  <a:srgbClr val="C00000"/>
                </a:solidFill>
                <a:latin typeface="Guttman Yad-Brush" pitchFamily="2" charset="-79"/>
                <a:cs typeface="Arial" pitchFamily="34" charset="0"/>
              </a:rPr>
              <a:t>ُّ</a:t>
            </a:r>
            <a:r>
              <a:rPr lang="ar-AE" sz="2800" b="1" kern="0" dirty="0">
                <a:solidFill>
                  <a:srgbClr val="C00000"/>
                </a:solidFill>
                <a:latin typeface="Guttman Yad-Brush" pitchFamily="2" charset="-79"/>
                <a:cs typeface="Arial" pitchFamily="34" charset="0"/>
              </a:rPr>
              <a:t>منة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Char char="•"/>
              <a:defRPr/>
            </a:pPr>
            <a:r>
              <a:rPr lang="ar-SA" sz="2800" b="1" kern="0" dirty="0">
                <a:solidFill>
                  <a:srgbClr val="002060"/>
                </a:solidFill>
                <a:latin typeface="Guttman Yad-Brush" pitchFamily="2" charset="-79"/>
                <a:cs typeface="+mn-cs"/>
              </a:rPr>
              <a:t>عظام قو</a:t>
            </a:r>
            <a:r>
              <a:rPr lang="ar-AE" sz="2800" b="1" kern="0" dirty="0" err="1">
                <a:solidFill>
                  <a:srgbClr val="002060"/>
                </a:solidFill>
                <a:latin typeface="Guttman Yad-Brush" pitchFamily="2" charset="-79"/>
                <a:cs typeface="+mn-cs"/>
              </a:rPr>
              <a:t>ية</a:t>
            </a:r>
            <a:endParaRPr lang="he-IL" sz="2800" b="1" kern="0" dirty="0">
              <a:solidFill>
                <a:srgbClr val="002060"/>
              </a:solidFill>
              <a:latin typeface="Guttman Yad-Brush" pitchFamily="2" charset="-79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Char char="•"/>
              <a:defRPr/>
            </a:pPr>
            <a:r>
              <a:rPr lang="ar-AE" sz="2800" b="1" kern="0" dirty="0">
                <a:latin typeface="Guttman Yad-Brush" pitchFamily="2" charset="-79"/>
                <a:cs typeface="Arial" pitchFamily="34" charset="0"/>
              </a:rPr>
              <a:t>الحد</a:t>
            </a:r>
            <a:r>
              <a:rPr lang="ar-SA" sz="2800" b="1" kern="0" dirty="0">
                <a:latin typeface="Guttman Yad-Brush" pitchFamily="2" charset="-79"/>
                <a:cs typeface="Arial" pitchFamily="34" charset="0"/>
              </a:rPr>
              <a:t>ّ</a:t>
            </a:r>
            <a:r>
              <a:rPr lang="ar-AE" sz="2800" b="1" kern="0" dirty="0">
                <a:latin typeface="Guttman Yad-Brush" pitchFamily="2" charset="-79"/>
                <a:cs typeface="Arial" pitchFamily="34" charset="0"/>
              </a:rPr>
              <a:t> من </a:t>
            </a:r>
            <a:r>
              <a:rPr lang="ar-SA" sz="2800" b="1" kern="0" dirty="0">
                <a:solidFill>
                  <a:srgbClr val="000000"/>
                </a:solidFill>
                <a:latin typeface="Guttman Yad-Brush" pitchFamily="2" charset="-79"/>
                <a:cs typeface="+mn-cs"/>
              </a:rPr>
              <a:t>العوامل المسببة </a:t>
            </a:r>
            <a:r>
              <a:rPr lang="ar-AE" sz="2800" b="1" kern="0" dirty="0">
                <a:solidFill>
                  <a:srgbClr val="000000"/>
                </a:solidFill>
                <a:latin typeface="Guttman Yad-Brush" pitchFamily="2" charset="-79"/>
                <a:cs typeface="+mn-cs"/>
              </a:rPr>
              <a:t>ل</a:t>
            </a:r>
            <a:r>
              <a:rPr lang="ar-SA" sz="2800" b="1" kern="0" dirty="0">
                <a:solidFill>
                  <a:srgbClr val="000000"/>
                </a:solidFill>
                <a:latin typeface="Guttman Yad-Brush" pitchFamily="2" charset="-79"/>
                <a:cs typeface="+mn-cs"/>
              </a:rPr>
              <a:t>للأمراض </a:t>
            </a:r>
            <a:r>
              <a:rPr lang="ar-AE" sz="2800" b="1" kern="0" dirty="0">
                <a:solidFill>
                  <a:srgbClr val="000000"/>
                </a:solidFill>
                <a:latin typeface="Guttman Yad-Brush" pitchFamily="2" charset="-79"/>
                <a:cs typeface="+mn-cs"/>
              </a:rPr>
              <a:t>ال</a:t>
            </a:r>
            <a:r>
              <a:rPr lang="ar-SA" sz="2800" b="1" kern="0" dirty="0">
                <a:solidFill>
                  <a:srgbClr val="000000"/>
                </a:solidFill>
                <a:latin typeface="Guttman Yad-Brush" pitchFamily="2" charset="-79"/>
                <a:cs typeface="+mn-cs"/>
              </a:rPr>
              <a:t>مزمنة </a:t>
            </a:r>
            <a:r>
              <a:rPr lang="ar-AE" sz="2800" b="1" kern="0" dirty="0">
                <a:solidFill>
                  <a:srgbClr val="000000"/>
                </a:solidFill>
                <a:latin typeface="Guttman Yad-Brush" pitchFamily="2" charset="-79"/>
                <a:cs typeface="+mn-cs"/>
              </a:rPr>
              <a:t>ال</a:t>
            </a:r>
            <a:r>
              <a:rPr lang="ar-SA" sz="2800" b="1" kern="0" dirty="0">
                <a:solidFill>
                  <a:srgbClr val="000000"/>
                </a:solidFill>
                <a:latin typeface="Guttman Yad-Brush" pitchFamily="2" charset="-79"/>
                <a:cs typeface="+mn-cs"/>
              </a:rPr>
              <a:t>عديدة</a:t>
            </a:r>
            <a:r>
              <a:rPr lang="ar-AE" sz="2800" b="1" kern="0" dirty="0">
                <a:solidFill>
                  <a:srgbClr val="000000"/>
                </a:solidFill>
                <a:latin typeface="Guttman Yad-Brush" pitchFamily="2" charset="-79"/>
                <a:cs typeface="+mn-cs"/>
              </a:rPr>
              <a:t> في المستقبل.  </a:t>
            </a:r>
            <a:endParaRPr lang="he-IL" sz="2800" b="1" kern="0" dirty="0">
              <a:solidFill>
                <a:srgbClr val="000000"/>
              </a:solidFill>
              <a:latin typeface="Guttman Yad-Brush" pitchFamily="2" charset="-79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Char char="•"/>
              <a:defRPr/>
            </a:pPr>
            <a:r>
              <a:rPr lang="ar-SA" sz="2800" b="1" kern="0" dirty="0">
                <a:solidFill>
                  <a:srgbClr val="FF0000"/>
                </a:solidFill>
                <a:latin typeface="Guttman Yad-Brush" pitchFamily="2" charset="-79"/>
                <a:cs typeface="+mn-cs"/>
              </a:rPr>
              <a:t>عادات صحية </a:t>
            </a:r>
            <a:r>
              <a:rPr lang="ar-AE" sz="2800" b="1" kern="0" dirty="0">
                <a:solidFill>
                  <a:srgbClr val="FF0000"/>
                </a:solidFill>
                <a:latin typeface="Guttman Yad-Brush" pitchFamily="2" charset="-79"/>
                <a:cs typeface="+mn-cs"/>
              </a:rPr>
              <a:t>كثيرة في ال</a:t>
            </a:r>
            <a:r>
              <a:rPr lang="ar-SA" sz="2800" b="1" kern="0" dirty="0">
                <a:solidFill>
                  <a:srgbClr val="FF0000"/>
                </a:solidFill>
                <a:latin typeface="Guttman Yad-Brush" pitchFamily="2" charset="-79"/>
                <a:cs typeface="+mn-cs"/>
              </a:rPr>
              <a:t>مستقبل</a:t>
            </a:r>
            <a:r>
              <a:rPr lang="ar-AE" sz="2800" b="1" kern="0" dirty="0">
                <a:solidFill>
                  <a:srgbClr val="FF0000"/>
                </a:solidFill>
                <a:latin typeface="Guttman Yad-Brush" pitchFamily="2" charset="-79"/>
                <a:cs typeface="+mn-cs"/>
              </a:rPr>
              <a:t>. </a:t>
            </a:r>
            <a:endParaRPr lang="en-US" sz="2800" b="1" kern="0" dirty="0">
              <a:solidFill>
                <a:srgbClr val="FF0000"/>
              </a:solidFill>
              <a:latin typeface="Narkisim" pitchFamily="34" charset="-79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424862" cy="765175"/>
          </a:xfrm>
        </p:spPr>
        <p:txBody>
          <a:bodyPr rtlCol="0"/>
          <a:lstStyle/>
          <a:p>
            <a:pPr algn="r" fontAlgn="auto">
              <a:spcAft>
                <a:spcPts val="0"/>
              </a:spcAft>
              <a:defRPr/>
            </a:pPr>
            <a:r>
              <a:rPr lang="ar-SA" altLang="he-IL" sz="4400" b="1" u="sng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وصف</a:t>
            </a:r>
            <a:r>
              <a:rPr lang="ar-AE" altLang="he-IL" sz="4400" b="1" u="sng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ات</a:t>
            </a:r>
            <a:r>
              <a:rPr lang="ar-SA" altLang="he-IL" sz="4400" b="1" u="sng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 طبية للفعاليات الجسمانية لدى الشبيبة</a:t>
            </a:r>
            <a:endParaRPr lang="en-US" altLang="he-IL" sz="4400" b="1" u="sng" dirty="0" smtClean="0">
              <a:solidFill>
                <a:srgbClr val="C00000"/>
              </a:solidFill>
              <a:cs typeface="+mn-cs"/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2213"/>
            <a:ext cx="8785225" cy="5116512"/>
          </a:xfrm>
        </p:spPr>
        <p:txBody>
          <a:bodyPr/>
          <a:lstStyle/>
          <a:p>
            <a:pPr>
              <a:spcAft>
                <a:spcPct val="0"/>
              </a:spcAft>
              <a:buFont typeface="Wingdings" pitchFamily="2" charset="2"/>
              <a:buChar char="q"/>
            </a:pPr>
            <a:r>
              <a:rPr lang="ar-AE" sz="2400" smtClean="0">
                <a:latin typeface="Guttman Yad-Brush" pitchFamily="2" charset="-79"/>
              </a:rPr>
              <a:t> </a:t>
            </a:r>
            <a:r>
              <a:rPr lang="ar-SA" sz="2800" smtClean="0">
                <a:latin typeface="Guttman Yad-Brush" pitchFamily="2" charset="-79"/>
              </a:rPr>
              <a:t>اليك «وصفة طبّية» للنّشاط البدنيّ وتشمل:</a:t>
            </a:r>
          </a:p>
          <a:p>
            <a:pPr>
              <a:spcAft>
                <a:spcPct val="0"/>
              </a:spcAft>
            </a:pPr>
            <a:r>
              <a:rPr lang="ar-AE" sz="2800" smtClean="0">
                <a:latin typeface="Guttman Yad-Brush" pitchFamily="2" charset="-79"/>
              </a:rPr>
              <a:t>                    </a:t>
            </a:r>
            <a:r>
              <a:rPr lang="ar-SA" sz="2800" smtClean="0">
                <a:latin typeface="Guttman Yad-Brush" pitchFamily="2" charset="-79"/>
              </a:rPr>
              <a:t>مدّة النشاط، نوع النشاط، مستوى الصّعوبة والوتيرة.</a:t>
            </a:r>
          </a:p>
          <a:p>
            <a:pPr lvl="1">
              <a:buFont typeface="Wingdings" pitchFamily="2" charset="2"/>
              <a:buChar char="v"/>
            </a:pPr>
            <a:r>
              <a:rPr lang="ar-AE" sz="2400" b="1" smtClean="0">
                <a:solidFill>
                  <a:srgbClr val="002060"/>
                </a:solidFill>
                <a:latin typeface="Guttman Yad-Brush" pitchFamily="2" charset="-79"/>
              </a:rPr>
              <a:t> </a:t>
            </a:r>
            <a:r>
              <a:rPr lang="ar-SA" sz="2800" b="1" smtClean="0">
                <a:solidFill>
                  <a:srgbClr val="002060"/>
                </a:solidFill>
                <a:latin typeface="Guttman Yad-Brush" pitchFamily="2" charset="-79"/>
              </a:rPr>
              <a:t>يجب ممارسة نشاط جسماني لمدة 60 دقيقة يوميا بدرجات ما </a:t>
            </a:r>
            <a:r>
              <a:rPr lang="ar-SA" sz="2800" smtClean="0">
                <a:solidFill>
                  <a:srgbClr val="002060"/>
                </a:solidFill>
                <a:latin typeface="Guttman Yad-Brush" pitchFamily="2" charset="-79"/>
              </a:rPr>
              <a:t>فو</a:t>
            </a:r>
            <a:r>
              <a:rPr lang="ar-SA" sz="2800" b="1" smtClean="0">
                <a:solidFill>
                  <a:srgbClr val="002060"/>
                </a:solidFill>
                <a:latin typeface="Guttman Yad-Brush" pitchFamily="2" charset="-79"/>
              </a:rPr>
              <a:t>ق </a:t>
            </a:r>
            <a:r>
              <a:rPr lang="ar-AE" sz="2800" b="1" smtClean="0">
                <a:solidFill>
                  <a:srgbClr val="002060"/>
                </a:solidFill>
                <a:latin typeface="Guttman Yad-Brush" pitchFamily="2" charset="-79"/>
              </a:rPr>
              <a:t/>
            </a:r>
            <a:br>
              <a:rPr lang="ar-AE" sz="2800" b="1" smtClean="0">
                <a:solidFill>
                  <a:srgbClr val="002060"/>
                </a:solidFill>
                <a:latin typeface="Guttman Yad-Brush" pitchFamily="2" charset="-79"/>
              </a:rPr>
            </a:br>
            <a:r>
              <a:rPr lang="ar-AE" sz="2800" b="1" smtClean="0">
                <a:solidFill>
                  <a:srgbClr val="002060"/>
                </a:solidFill>
                <a:latin typeface="Guttman Yad-Brush" pitchFamily="2" charset="-79"/>
              </a:rPr>
              <a:t>   </a:t>
            </a:r>
            <a:r>
              <a:rPr lang="ar-SA" sz="2800" b="1" smtClean="0">
                <a:solidFill>
                  <a:srgbClr val="002060"/>
                </a:solidFill>
                <a:latin typeface="Guttman Yad-Brush" pitchFamily="2" charset="-79"/>
              </a:rPr>
              <a:t>الوسط</a:t>
            </a:r>
            <a:endParaRPr lang="he-IL" sz="2800" b="1" smtClean="0">
              <a:solidFill>
                <a:srgbClr val="002060"/>
              </a:solidFill>
              <a:latin typeface="Guttman Yad-Brush" pitchFamily="2" charset="-79"/>
            </a:endParaRPr>
          </a:p>
          <a:p>
            <a:pPr lvl="1">
              <a:buFont typeface="Wingdings" pitchFamily="2" charset="2"/>
              <a:buChar char="v"/>
            </a:pPr>
            <a:r>
              <a:rPr lang="ar-AE" sz="2800" b="1" smtClean="0">
                <a:latin typeface="Guttman Yad-Brush" pitchFamily="2" charset="-79"/>
              </a:rPr>
              <a:t> </a:t>
            </a:r>
            <a:r>
              <a:rPr lang="ar-SA" sz="2800" b="1" smtClean="0">
                <a:solidFill>
                  <a:srgbClr val="590311"/>
                </a:solidFill>
                <a:latin typeface="Guttman Yad-Brush" pitchFamily="2" charset="-79"/>
              </a:rPr>
              <a:t>من الممكن ممارسة النشاط خلال النهار </a:t>
            </a:r>
            <a:r>
              <a:rPr lang="ar-AE" sz="2800" b="1" smtClean="0">
                <a:solidFill>
                  <a:srgbClr val="590311"/>
                </a:solidFill>
                <a:latin typeface="Guttman Yad-Brush" pitchFamily="2" charset="-79"/>
              </a:rPr>
              <a:t>بما في ذلك الن</a:t>
            </a:r>
            <a:r>
              <a:rPr lang="ar-SA" sz="2800" b="1" smtClean="0">
                <a:solidFill>
                  <a:srgbClr val="590311"/>
                </a:solidFill>
                <a:latin typeface="Guttman Yad-Brush" pitchFamily="2" charset="-79"/>
              </a:rPr>
              <a:t>ّ</a:t>
            </a:r>
            <a:r>
              <a:rPr lang="ar-AE" sz="2800" b="1" smtClean="0">
                <a:solidFill>
                  <a:srgbClr val="590311"/>
                </a:solidFill>
                <a:latin typeface="Guttman Yad-Brush" pitchFamily="2" charset="-79"/>
              </a:rPr>
              <a:t>شاط الذي </a:t>
            </a:r>
            <a:br>
              <a:rPr lang="ar-AE" sz="2800" b="1" smtClean="0">
                <a:solidFill>
                  <a:srgbClr val="590311"/>
                </a:solidFill>
                <a:latin typeface="Guttman Yad-Brush" pitchFamily="2" charset="-79"/>
              </a:rPr>
            </a:br>
            <a:r>
              <a:rPr lang="ar-AE" sz="2800" b="1" smtClean="0">
                <a:solidFill>
                  <a:srgbClr val="590311"/>
                </a:solidFill>
                <a:latin typeface="Guttman Yad-Brush" pitchFamily="2" charset="-79"/>
              </a:rPr>
              <a:t>   نمارسه  خلال </a:t>
            </a:r>
            <a:r>
              <a:rPr lang="ar-SA" sz="2800" b="1" smtClean="0">
                <a:solidFill>
                  <a:srgbClr val="590311"/>
                </a:solidFill>
                <a:latin typeface="Guttman Yad-Brush" pitchFamily="2" charset="-79"/>
              </a:rPr>
              <a:t>اوقات الدوام في المدرسة</a:t>
            </a:r>
            <a:endParaRPr lang="ar-AE" sz="2800" b="1" smtClean="0">
              <a:solidFill>
                <a:srgbClr val="590311"/>
              </a:solidFill>
              <a:latin typeface="Guttman Yad-Brush" pitchFamily="2" charset="-79"/>
            </a:endParaRPr>
          </a:p>
          <a:p>
            <a:pPr lvl="1">
              <a:buFont typeface="Wingdings" pitchFamily="2" charset="2"/>
              <a:buChar char="v"/>
            </a:pPr>
            <a:r>
              <a:rPr lang="ar-AE" sz="2600" b="1" smtClean="0">
                <a:latin typeface="Guttman Yad-Brush" pitchFamily="2" charset="-79"/>
              </a:rPr>
              <a:t> </a:t>
            </a:r>
            <a:r>
              <a:rPr lang="ar-AE" sz="2600" b="1" smtClean="0">
                <a:solidFill>
                  <a:srgbClr val="0000FF"/>
                </a:solidFill>
                <a:latin typeface="Guttman Yad-Brush" pitchFamily="2" charset="-79"/>
              </a:rPr>
              <a:t>ينبغي دمج نشاط القوة  3</a:t>
            </a:r>
            <a:r>
              <a:rPr lang="ar-SA" sz="2600" b="1" smtClean="0">
                <a:solidFill>
                  <a:srgbClr val="0000FF"/>
                </a:solidFill>
                <a:latin typeface="Guttman Yad-Brush" pitchFamily="2" charset="-79"/>
              </a:rPr>
              <a:t> </a:t>
            </a:r>
            <a:r>
              <a:rPr lang="ar-AE" sz="2600" b="1" smtClean="0">
                <a:solidFill>
                  <a:srgbClr val="0000FF"/>
                </a:solidFill>
                <a:latin typeface="Guttman Yad-Brush" pitchFamily="2" charset="-79"/>
              </a:rPr>
              <a:t>مرات أسبوعيا على الأقل</a:t>
            </a:r>
            <a:r>
              <a:rPr lang="ar-SA" sz="2600" b="1" smtClean="0">
                <a:solidFill>
                  <a:srgbClr val="0000FF"/>
                </a:solidFill>
                <a:latin typeface="Guttman Yad-Brush" pitchFamily="2" charset="-79"/>
              </a:rPr>
              <a:t>ّ</a:t>
            </a:r>
            <a:r>
              <a:rPr lang="ar-AE" sz="2600" b="1" smtClean="0">
                <a:solidFill>
                  <a:srgbClr val="0000FF"/>
                </a:solidFill>
                <a:latin typeface="Guttman Yad-Brush" pitchFamily="2" charset="-79"/>
              </a:rPr>
              <a:t>، </a:t>
            </a:r>
            <a:br>
              <a:rPr lang="ar-AE" sz="2600" b="1" smtClean="0">
                <a:solidFill>
                  <a:srgbClr val="0000FF"/>
                </a:solidFill>
                <a:latin typeface="Guttman Yad-Brush" pitchFamily="2" charset="-79"/>
              </a:rPr>
            </a:br>
            <a:r>
              <a:rPr lang="ar-AE" sz="2600" b="1" smtClean="0">
                <a:solidFill>
                  <a:srgbClr val="0000FF"/>
                </a:solidFill>
                <a:latin typeface="Guttman Yad-Brush" pitchFamily="2" charset="-79"/>
              </a:rPr>
              <a:t>   لتقوية العضلات والعظام، </a:t>
            </a:r>
          </a:p>
          <a:p>
            <a:pPr lvl="1">
              <a:buFont typeface="Wingdings" pitchFamily="2" charset="2"/>
              <a:buChar char="v"/>
            </a:pPr>
            <a:r>
              <a:rPr lang="ar-AE" sz="2600" b="1" smtClean="0">
                <a:latin typeface="Guttman Yad-Brush" pitchFamily="2" charset="-79"/>
              </a:rPr>
              <a:t>من المفضل </a:t>
            </a:r>
            <a:r>
              <a:rPr lang="ar-AE" sz="2800" b="1" smtClean="0"/>
              <a:t>ممارسة النشاطات </a:t>
            </a:r>
            <a:r>
              <a:rPr lang="ar-AE" sz="2600" b="1" smtClean="0">
                <a:latin typeface="Guttman Yad-Brush" pitchFamily="2" charset="-79"/>
              </a:rPr>
              <a:t>التي  </a:t>
            </a:r>
            <a:r>
              <a:rPr lang="ar-SA" sz="2600" b="1" smtClean="0">
                <a:latin typeface="Guttman Yad-Brush" pitchFamily="2" charset="-79"/>
              </a:rPr>
              <a:t>نرغب</a:t>
            </a:r>
            <a:r>
              <a:rPr lang="ar-AE" sz="2600" b="1" smtClean="0">
                <a:latin typeface="Guttman Yad-Brush" pitchFamily="2" charset="-79"/>
              </a:rPr>
              <a:t>ها</a:t>
            </a:r>
            <a:r>
              <a:rPr lang="ar-SA" sz="2600" b="1" smtClean="0">
                <a:latin typeface="Guttman Yad-Brush" pitchFamily="2" charset="-79"/>
              </a:rPr>
              <a:t> ونحب</a:t>
            </a:r>
            <a:r>
              <a:rPr lang="ar-AE" sz="2600" b="1" smtClean="0">
                <a:latin typeface="Guttman Yad-Brush" pitchFamily="2" charset="-79"/>
              </a:rPr>
              <a:t>ها</a:t>
            </a:r>
            <a:r>
              <a:rPr lang="ar-SA" sz="2600" b="1" smtClean="0">
                <a:latin typeface="Guttman Yad-Brush" pitchFamily="2" charset="-79"/>
              </a:rPr>
              <a:t>.</a:t>
            </a:r>
            <a:endParaRPr lang="he-IL" sz="2600" b="1" smtClean="0">
              <a:latin typeface="Guttman Yad-Brush" pitchFamily="2" charset="-79"/>
            </a:endParaRPr>
          </a:p>
        </p:txBody>
      </p:sp>
      <p:pic>
        <p:nvPicPr>
          <p:cNvPr id="38915" name="Picture 2" descr="https://photos-6.dropbox.com/t/0/AACCOJn9JZSN32zG4D4S6CxVW0AXzvsTZRwvm1wiXHjyzw/12/11670533/jpeg/178x178/1/1383732000/0/2/shutterstock_135915839.jpg/Z65bBwwlvWIc8Lac2F3VK2rEYrIZ6f9BfcxHMXGMZr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724400"/>
            <a:ext cx="22431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 decel="1000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30175"/>
            <a:ext cx="8229600" cy="944563"/>
          </a:xfrm>
        </p:spPr>
        <p:txBody>
          <a:bodyPr rtlCol="1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SA" sz="4400" b="1" u="sng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كيفية ممارسة النشاط الجسمان</a:t>
            </a:r>
            <a:r>
              <a:rPr lang="ar-AE" sz="4400" b="1" u="sng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ي</a:t>
            </a:r>
            <a:r>
              <a:rPr lang="ar-AE" sz="4400" b="1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:</a:t>
            </a:r>
            <a:endParaRPr lang="en-US" sz="4400" b="1" dirty="0" smtClean="0">
              <a:solidFill>
                <a:srgbClr val="C00000"/>
              </a:solidFill>
              <a:cs typeface="+mn-cs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975"/>
            <a:ext cx="8653462" cy="5516563"/>
          </a:xfrm>
        </p:spPr>
        <p:txBody>
          <a:bodyPr rtlCol="1">
            <a:normAutofit fontScale="250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he-IL" sz="6000" dirty="0" smtClean="0">
              <a:effectLst>
                <a:outerShdw blurRad="38100" dist="38100" dir="2700000" algn="tl">
                  <a:srgbClr val="FFFFFF"/>
                </a:outerShdw>
              </a:effectLst>
              <a:latin typeface="Guttman Yad-Brush" pitchFamily="2" charset="-79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ar-AE" sz="7400" dirty="0" smtClean="0">
                <a:solidFill>
                  <a:srgbClr val="0000FF"/>
                </a:solidFill>
                <a:latin typeface="Guttman Yad-Brush" pitchFamily="2" charset="-79"/>
              </a:rPr>
              <a:t> </a:t>
            </a:r>
            <a:r>
              <a:rPr lang="ar-SA" sz="9600" dirty="0" smtClean="0">
                <a:solidFill>
                  <a:srgbClr val="0000FF"/>
                </a:solidFill>
                <a:latin typeface="Guttman Yad-Brush" pitchFamily="2" charset="-79"/>
              </a:rPr>
              <a:t>امثلة </a:t>
            </a:r>
            <a:r>
              <a:rPr lang="ar-AE" sz="9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uttman Yad-Brush" pitchFamily="2" charset="-79"/>
              </a:rPr>
              <a:t>لنشاطات </a:t>
            </a:r>
            <a:r>
              <a:rPr lang="ar-SA" sz="9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uttman Yad-Brush" pitchFamily="2" charset="-79"/>
              </a:rPr>
              <a:t>في </a:t>
            </a:r>
            <a:r>
              <a:rPr lang="ar-SA" sz="9600" dirty="0">
                <a:effectLst>
                  <a:outerShdw blurRad="38100" dist="38100" dir="2700000" algn="tl">
                    <a:srgbClr val="FFFFFF"/>
                  </a:outerShdw>
                </a:effectLst>
                <a:latin typeface="Guttman Yad-Brush" pitchFamily="2" charset="-79"/>
              </a:rPr>
              <a:t>اطار برنامج </a:t>
            </a:r>
            <a:r>
              <a:rPr lang="ar-AE" sz="9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uttman Yad-Brush" pitchFamily="2" charset="-79"/>
              </a:rPr>
              <a:t> خاص : 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AE" sz="96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uttman Yad-Brush" pitchFamily="2" charset="-79"/>
              </a:rPr>
              <a:t> </a:t>
            </a:r>
            <a:r>
              <a:rPr lang="ar-AE" sz="9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uttman Yad-Brush" pitchFamily="2" charset="-79"/>
              </a:rPr>
              <a:t>    </a:t>
            </a:r>
            <a:r>
              <a:rPr lang="ar-SA" sz="9600" dirty="0" smtClean="0">
                <a:solidFill>
                  <a:srgbClr val="0000FF"/>
                </a:solidFill>
                <a:latin typeface="Guttman Yad-Brush" pitchFamily="2" charset="-79"/>
              </a:rPr>
              <a:t>دورات</a:t>
            </a:r>
            <a:r>
              <a:rPr lang="ar-AE" sz="9600" dirty="0" smtClean="0">
                <a:solidFill>
                  <a:srgbClr val="0000FF"/>
                </a:solidFill>
                <a:latin typeface="Guttman Yad-Brush" pitchFamily="2" charset="-79"/>
              </a:rPr>
              <a:t>،  </a:t>
            </a:r>
            <a:r>
              <a:rPr lang="ar-SA" sz="9600" dirty="0" smtClean="0">
                <a:solidFill>
                  <a:srgbClr val="0000FF"/>
                </a:solidFill>
                <a:latin typeface="Guttman Yad-Brush" pitchFamily="2" charset="-79"/>
              </a:rPr>
              <a:t>معهد لياقة</a:t>
            </a:r>
            <a:r>
              <a:rPr lang="ar-AE" sz="9600" dirty="0" smtClean="0">
                <a:solidFill>
                  <a:srgbClr val="0000FF"/>
                </a:solidFill>
                <a:latin typeface="Guttman Yad-Brush" pitchFamily="2" charset="-79"/>
              </a:rPr>
              <a:t> بدنية،  </a:t>
            </a:r>
            <a:r>
              <a:rPr lang="ar-SA" sz="9600" dirty="0" smtClean="0">
                <a:solidFill>
                  <a:srgbClr val="0000FF"/>
                </a:solidFill>
                <a:latin typeface="Guttman Yad-Brush" pitchFamily="2" charset="-79"/>
              </a:rPr>
              <a:t>دروس في التربية البدنية في </a:t>
            </a:r>
            <a:r>
              <a:rPr lang="ar-AE" sz="9600" dirty="0" smtClean="0">
                <a:solidFill>
                  <a:srgbClr val="0000FF"/>
                </a:solidFill>
                <a:latin typeface="Guttman Yad-Brush" pitchFamily="2" charset="-79"/>
              </a:rPr>
              <a:t> </a:t>
            </a:r>
            <a:r>
              <a:rPr lang="ar-SA" sz="9600" dirty="0" smtClean="0">
                <a:solidFill>
                  <a:srgbClr val="0000FF"/>
                </a:solidFill>
                <a:latin typeface="Guttman Yad-Brush" pitchFamily="2" charset="-79"/>
              </a:rPr>
              <a:t>المدرسة- </a:t>
            </a:r>
            <a:endParaRPr lang="ar-AE" sz="9600" dirty="0" smtClean="0">
              <a:solidFill>
                <a:srgbClr val="0000FF"/>
              </a:solidFill>
              <a:latin typeface="Guttman Yad-Brush" pitchFamily="2" charset="-79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AE" sz="9600" dirty="0">
                <a:solidFill>
                  <a:srgbClr val="0000FF"/>
                </a:solidFill>
                <a:latin typeface="Guttman Yad-Brush" pitchFamily="2" charset="-79"/>
              </a:rPr>
              <a:t> </a:t>
            </a:r>
            <a:r>
              <a:rPr lang="ar-AE" sz="9600" dirty="0" smtClean="0">
                <a:solidFill>
                  <a:srgbClr val="0000FF"/>
                </a:solidFill>
                <a:latin typeface="Guttman Yad-Brush" pitchFamily="2" charset="-79"/>
              </a:rPr>
              <a:t>     </a:t>
            </a:r>
            <a:r>
              <a:rPr lang="ar-SA" sz="9600" dirty="0" smtClean="0">
                <a:solidFill>
                  <a:srgbClr val="0000FF"/>
                </a:solidFill>
                <a:latin typeface="Guttman Yad-Brush" pitchFamily="2" charset="-79"/>
              </a:rPr>
              <a:t>حسنات هذه</a:t>
            </a:r>
            <a:r>
              <a:rPr lang="ar-AE" sz="9600" dirty="0" smtClean="0">
                <a:solidFill>
                  <a:srgbClr val="0000FF"/>
                </a:solidFill>
                <a:latin typeface="Guttman Yad-Brush" pitchFamily="2" charset="-79"/>
              </a:rPr>
              <a:t> </a:t>
            </a:r>
            <a:r>
              <a:rPr lang="ar-SA" sz="9600" dirty="0" smtClean="0">
                <a:solidFill>
                  <a:srgbClr val="0000FF"/>
                </a:solidFill>
                <a:latin typeface="Guttman Yad-Brush" pitchFamily="2" charset="-79"/>
              </a:rPr>
              <a:t> النشاطات:</a:t>
            </a:r>
            <a:endParaRPr lang="he-IL" sz="9600" dirty="0" smtClean="0">
              <a:solidFill>
                <a:srgbClr val="0000FF"/>
              </a:solidFill>
              <a:latin typeface="Guttman Yad-Brush" pitchFamily="2" charset="-79"/>
            </a:endParaRPr>
          </a:p>
          <a:p>
            <a:pPr lvl="2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9600" b="1" dirty="0">
                <a:solidFill>
                  <a:srgbClr val="0000FF"/>
                </a:solidFill>
                <a:latin typeface="Guttman Yad-Brush" pitchFamily="2" charset="-79"/>
              </a:rPr>
              <a:t>الدورات </a:t>
            </a:r>
            <a:r>
              <a:rPr lang="ar-AE" sz="9600" b="1" dirty="0">
                <a:solidFill>
                  <a:srgbClr val="0000FF"/>
                </a:solidFill>
                <a:latin typeface="Guttman Yad-Brush" pitchFamily="2" charset="-79"/>
              </a:rPr>
              <a:t>تطو</a:t>
            </a:r>
            <a:r>
              <a:rPr lang="ar-SA" sz="9600" b="1" dirty="0">
                <a:solidFill>
                  <a:srgbClr val="0000FF"/>
                </a:solidFill>
                <a:latin typeface="Guttman Yad-Brush" pitchFamily="2" charset="-79"/>
              </a:rPr>
              <a:t>ّ</a:t>
            </a:r>
            <a:r>
              <a:rPr lang="ar-AE" sz="9600" b="1" dirty="0">
                <a:solidFill>
                  <a:srgbClr val="0000FF"/>
                </a:solidFill>
                <a:latin typeface="Guttman Yad-Brush" pitchFamily="2" charset="-79"/>
              </a:rPr>
              <a:t>ر</a:t>
            </a:r>
            <a:r>
              <a:rPr lang="ar-SA" sz="9600" b="1" dirty="0">
                <a:solidFill>
                  <a:srgbClr val="0000FF"/>
                </a:solidFill>
                <a:latin typeface="Guttman Yad-Brush" pitchFamily="2" charset="-79"/>
              </a:rPr>
              <a:t> مهارات مختلفة</a:t>
            </a:r>
            <a:endParaRPr lang="he-IL" sz="9600" b="1" dirty="0">
              <a:solidFill>
                <a:srgbClr val="0000FF"/>
              </a:solidFill>
              <a:latin typeface="Guttman Yad-Brush" pitchFamily="2" charset="-79"/>
            </a:endParaRPr>
          </a:p>
          <a:p>
            <a:pPr lvl="2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9600" b="1" dirty="0">
                <a:solidFill>
                  <a:srgbClr val="0000FF"/>
                </a:solidFill>
                <a:latin typeface="Guttman Yad-Brush" pitchFamily="2" charset="-79"/>
              </a:rPr>
              <a:t>تزيد</a:t>
            </a:r>
            <a:r>
              <a:rPr lang="he-IL" sz="9600" b="1" dirty="0">
                <a:solidFill>
                  <a:srgbClr val="0000FF"/>
                </a:solidFill>
                <a:latin typeface="Guttman Yad-Brush" pitchFamily="2" charset="-79"/>
              </a:rPr>
              <a:t> </a:t>
            </a:r>
            <a:r>
              <a:rPr lang="ar-SA" sz="9600" b="1" dirty="0">
                <a:solidFill>
                  <a:srgbClr val="0000FF"/>
                </a:solidFill>
                <a:latin typeface="Guttman Yad-Brush" pitchFamily="2" charset="-79"/>
              </a:rPr>
              <a:t>احتمالات مُمارسة النّشاطات في أيام اضافيّة</a:t>
            </a:r>
            <a:endParaRPr lang="he-IL" sz="9600" b="1" dirty="0">
              <a:solidFill>
                <a:srgbClr val="0000FF"/>
              </a:solidFill>
              <a:latin typeface="Guttman Yad-Brush" pitchFamily="2" charset="-79"/>
            </a:endParaRPr>
          </a:p>
          <a:p>
            <a:pPr lvl="2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AE" sz="9600" b="1" dirty="0" smtClean="0">
                <a:solidFill>
                  <a:srgbClr val="0000FF"/>
                </a:solidFill>
                <a:latin typeface="Guttman Yad-Brush" pitchFamily="2" charset="-79"/>
              </a:rPr>
              <a:t>عبارة</a:t>
            </a:r>
            <a:r>
              <a:rPr lang="ar-SA" sz="9600" b="1" dirty="0" smtClean="0">
                <a:solidFill>
                  <a:srgbClr val="0000FF"/>
                </a:solidFill>
                <a:latin typeface="Guttman Yad-Brush" pitchFamily="2" charset="-79"/>
              </a:rPr>
              <a:t> عن لقاء</a:t>
            </a:r>
            <a:r>
              <a:rPr lang="ar-AE" sz="9600" b="1" dirty="0" smtClean="0">
                <a:solidFill>
                  <a:srgbClr val="0000FF"/>
                </a:solidFill>
                <a:latin typeface="Guttman Yad-Brush" pitchFamily="2" charset="-79"/>
              </a:rPr>
              <a:t>ات </a:t>
            </a:r>
            <a:r>
              <a:rPr lang="ar-SA" sz="9600" b="1" dirty="0" smtClean="0">
                <a:solidFill>
                  <a:srgbClr val="0000FF"/>
                </a:solidFill>
                <a:latin typeface="Guttman Yad-Brush" pitchFamily="2" charset="-79"/>
              </a:rPr>
              <a:t>اجتماعي</a:t>
            </a:r>
            <a:r>
              <a:rPr lang="ar-AE" sz="9600" b="1" dirty="0" smtClean="0">
                <a:solidFill>
                  <a:srgbClr val="0000FF"/>
                </a:solidFill>
                <a:latin typeface="Guttman Yad-Brush" pitchFamily="2" charset="-79"/>
              </a:rPr>
              <a:t>ة</a:t>
            </a:r>
            <a:endParaRPr lang="he-IL" sz="9600" b="1" dirty="0" smtClean="0">
              <a:solidFill>
                <a:srgbClr val="0000FF"/>
              </a:solidFill>
              <a:latin typeface="Guttman Yad-Brush" pitchFamily="2" charset="-79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ar-SA" sz="9600" dirty="0" smtClean="0">
                <a:solidFill>
                  <a:schemeClr val="tx2">
                    <a:lumMod val="75000"/>
                  </a:schemeClr>
                </a:solidFill>
                <a:latin typeface="Guttman Yad-Brush" pitchFamily="2" charset="-79"/>
              </a:rPr>
              <a:t>امثلة لفعاليات حرة:</a:t>
            </a:r>
            <a:r>
              <a:rPr lang="ar-AE" sz="9600" dirty="0" smtClean="0">
                <a:solidFill>
                  <a:schemeClr val="tx2">
                    <a:lumMod val="75000"/>
                  </a:schemeClr>
                </a:solidFill>
                <a:latin typeface="Guttman Yad-Brush" pitchFamily="2" charset="-79"/>
              </a:rPr>
              <a:t> </a:t>
            </a:r>
          </a:p>
          <a:p>
            <a:pPr lvl="3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ar-SA" sz="9400" b="1" dirty="0" smtClean="0">
                <a:solidFill>
                  <a:schemeClr val="tx2">
                    <a:lumMod val="75000"/>
                  </a:schemeClr>
                </a:solidFill>
                <a:latin typeface="Guttman Yad-Brush" pitchFamily="2" charset="-79"/>
              </a:rPr>
              <a:t>الصعود على الدرج</a:t>
            </a:r>
            <a:r>
              <a:rPr lang="ar-AE" sz="9400" b="1" dirty="0" smtClean="0">
                <a:solidFill>
                  <a:schemeClr val="tx2">
                    <a:lumMod val="75000"/>
                  </a:schemeClr>
                </a:solidFill>
                <a:latin typeface="Guttman Yad-Brush" pitchFamily="2" charset="-79"/>
              </a:rPr>
              <a:t>  </a:t>
            </a:r>
          </a:p>
          <a:p>
            <a:pPr lvl="3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ar-SA" sz="9400" b="1" dirty="0" smtClean="0">
                <a:solidFill>
                  <a:schemeClr val="tx2">
                    <a:lumMod val="75000"/>
                  </a:schemeClr>
                </a:solidFill>
                <a:latin typeface="Guttman Yad-Brush" pitchFamily="2" charset="-79"/>
              </a:rPr>
              <a:t>المشي الى</a:t>
            </a:r>
            <a:r>
              <a:rPr lang="ar-AE" sz="9400" b="1" dirty="0" smtClean="0">
                <a:solidFill>
                  <a:schemeClr val="tx2">
                    <a:lumMod val="75000"/>
                  </a:schemeClr>
                </a:solidFill>
                <a:latin typeface="Guttman Yad-Brush" pitchFamily="2" charset="-79"/>
              </a:rPr>
              <a:t> الحوانيت  والمتاجر</a:t>
            </a:r>
            <a:r>
              <a:rPr lang="ar-SA" sz="9400" b="1" dirty="0" smtClean="0">
                <a:solidFill>
                  <a:schemeClr val="tx2">
                    <a:lumMod val="75000"/>
                  </a:schemeClr>
                </a:solidFill>
                <a:latin typeface="Guttman Yad-Brush" pitchFamily="2" charset="-79"/>
              </a:rPr>
              <a:t> </a:t>
            </a:r>
            <a:r>
              <a:rPr lang="ar-AE" sz="9400" b="1" dirty="0" smtClean="0">
                <a:solidFill>
                  <a:schemeClr val="tx2">
                    <a:lumMod val="75000"/>
                  </a:schemeClr>
                </a:solidFill>
                <a:latin typeface="Guttman Yad-Brush" pitchFamily="2" charset="-79"/>
              </a:rPr>
              <a:t>(</a:t>
            </a:r>
            <a:r>
              <a:rPr lang="ar-SA" sz="9400" b="1" dirty="0" smtClean="0">
                <a:solidFill>
                  <a:schemeClr val="tx2">
                    <a:lumMod val="75000"/>
                  </a:schemeClr>
                </a:solidFill>
                <a:latin typeface="Guttman Yad-Brush" pitchFamily="2" charset="-79"/>
              </a:rPr>
              <a:t>السوبرماركت</a:t>
            </a:r>
            <a:r>
              <a:rPr lang="ar-AE" sz="9400" b="1" dirty="0" smtClean="0">
                <a:solidFill>
                  <a:schemeClr val="tx2">
                    <a:lumMod val="75000"/>
                  </a:schemeClr>
                </a:solidFill>
                <a:latin typeface="Guttman Yad-Brush" pitchFamily="2" charset="-79"/>
              </a:rPr>
              <a:t>)  </a:t>
            </a:r>
          </a:p>
          <a:p>
            <a:pPr lvl="3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ar-SA" sz="9400" b="1" dirty="0" smtClean="0">
                <a:solidFill>
                  <a:schemeClr val="tx2">
                    <a:lumMod val="75000"/>
                  </a:schemeClr>
                </a:solidFill>
                <a:latin typeface="Guttman Yad-Brush" pitchFamily="2" charset="-79"/>
              </a:rPr>
              <a:t>العاب ترفيهية</a:t>
            </a:r>
            <a:endParaRPr lang="ar-AE" sz="9400" b="1" dirty="0" smtClean="0">
              <a:solidFill>
                <a:schemeClr val="tx2">
                  <a:lumMod val="75000"/>
                </a:schemeClr>
              </a:solidFill>
              <a:latin typeface="Guttman Yad-Brush" pitchFamily="2" charset="-79"/>
            </a:endParaRPr>
          </a:p>
          <a:p>
            <a:pPr lvl="3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ar-SA" sz="9400" b="1" dirty="0" smtClean="0">
                <a:solidFill>
                  <a:schemeClr val="tx2">
                    <a:lumMod val="75000"/>
                  </a:schemeClr>
                </a:solidFill>
                <a:latin typeface="Guttman Yad-Brush" pitchFamily="2" charset="-79"/>
              </a:rPr>
              <a:t>الركوب على الدراجة</a:t>
            </a:r>
            <a:endParaRPr lang="he-IL" sz="9400" b="1" dirty="0" smtClean="0">
              <a:solidFill>
                <a:schemeClr val="tx2">
                  <a:lumMod val="75000"/>
                </a:schemeClr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39939" name="Picture 2" descr="https://photos-2.dropbox.com/t/0/AAAvgImOZBtdVFRTNhQX6Pj9K7P2KexjSbO_ueqq1OIs0g/12/11670533/jpeg/178x178/1/1383732000/0/2/shutterstock_44536474.jpg/2hbaLu2KV9C4O7YLCvGNfg_n2NwdrJgIHDJUbRV-_B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708920"/>
            <a:ext cx="212725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מלבן 1"/>
          <p:cNvSpPr/>
          <p:nvPr/>
        </p:nvSpPr>
        <p:spPr>
          <a:xfrm>
            <a:off x="250825" y="969963"/>
            <a:ext cx="85693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ar-SA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uttman Yad-Brush" pitchFamily="2" charset="-79"/>
                <a:cs typeface="Arial" pitchFamily="34" charset="0"/>
              </a:rPr>
              <a:t>من الممكن ممارسة نشاط</a:t>
            </a:r>
            <a:r>
              <a:rPr lang="ar-AE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uttman Yad-Brush" pitchFamily="2" charset="-79"/>
                <a:cs typeface="Arial" pitchFamily="34" charset="0"/>
              </a:rPr>
              <a:t> بدني </a:t>
            </a:r>
            <a:r>
              <a:rPr lang="ar-SA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uttman Yad-Brush" pitchFamily="2" charset="-79"/>
                <a:cs typeface="Arial" pitchFamily="34" charset="0"/>
              </a:rPr>
              <a:t> في اطار برنامج </a:t>
            </a:r>
            <a:r>
              <a:rPr lang="ar-AE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uttman Yad-Brush" pitchFamily="2" charset="-79"/>
                <a:cs typeface="Arial" pitchFamily="34" charset="0"/>
              </a:rPr>
              <a:t> خاض </a:t>
            </a:r>
            <a:r>
              <a:rPr lang="ar-SA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uttman Yad-Brush" pitchFamily="2" charset="-79"/>
                <a:cs typeface="Arial" pitchFamily="34" charset="0"/>
              </a:rPr>
              <a:t>او بشكل حر</a:t>
            </a:r>
            <a:r>
              <a:rPr lang="ar-AE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uttman Yad-Brush" pitchFamily="2" charset="-79"/>
                <a:cs typeface="Arial" pitchFamily="34" charset="0"/>
              </a:rPr>
              <a:t> وذلك لان جميع النشاطات </a:t>
            </a:r>
            <a:r>
              <a:rPr lang="ar-SA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uttman Yad-Brush" pitchFamily="2" charset="-79"/>
                <a:cs typeface="Arial" pitchFamily="34" charset="0"/>
              </a:rPr>
              <a:t>صحي</a:t>
            </a:r>
            <a:r>
              <a:rPr lang="ar-AE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uttman Yad-Brush" pitchFamily="2" charset="-79"/>
                <a:cs typeface="Arial" pitchFamily="34" charset="0"/>
              </a:rPr>
              <a:t>ة</a:t>
            </a:r>
            <a:endParaRPr lang="he-IL" sz="2000" b="1" dirty="0">
              <a:effectLst>
                <a:outerShdw blurRad="38100" dist="38100" dir="2700000" algn="tl">
                  <a:srgbClr val="FFFFFF"/>
                </a:outerShdw>
              </a:effectLst>
              <a:latin typeface="Guttman Yad-Brush" pitchFamily="2" charset="-79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autoUpdateAnimBg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00213"/>
            <a:ext cx="8821738" cy="5157787"/>
          </a:xfrm>
          <a:extLst/>
        </p:spPr>
        <p:txBody>
          <a:bodyPr rtlCol="1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e-IL" sz="2400" u="sng" dirty="0" smtClean="0">
              <a:latin typeface="Guttman Yad-Brush" pitchFamily="2" charset="-79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he-IL" sz="2400" dirty="0" smtClean="0">
              <a:solidFill>
                <a:srgbClr val="FF0000"/>
              </a:solidFill>
              <a:latin typeface="Guttman Yad-Brush" pitchFamily="2" charset="-79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ar-SA" sz="2400" dirty="0" smtClean="0">
                <a:solidFill>
                  <a:srgbClr val="FF0000"/>
                </a:solidFill>
                <a:latin typeface="Guttman Yad-Brush" pitchFamily="2" charset="-79"/>
              </a:rPr>
              <a:t>ممارسة </a:t>
            </a:r>
            <a:r>
              <a:rPr lang="ar-SA" sz="2400" dirty="0" smtClean="0">
                <a:solidFill>
                  <a:srgbClr val="FF0000"/>
                </a:solidFill>
                <a:latin typeface="Guttman Yad-Brush" pitchFamily="2" charset="-79"/>
              </a:rPr>
              <a:t>60 دقيقة على الاقل يوميا في نشاطات </a:t>
            </a:r>
            <a:r>
              <a:rPr lang="ar-SA" sz="2400" dirty="0" err="1" smtClean="0">
                <a:solidFill>
                  <a:srgbClr val="FF0000"/>
                </a:solidFill>
                <a:latin typeface="Guttman Yad-Brush" pitchFamily="2" charset="-79"/>
              </a:rPr>
              <a:t>اوروبيكا</a:t>
            </a:r>
            <a:r>
              <a:rPr lang="ar-SA" sz="2400" dirty="0" smtClean="0">
                <a:solidFill>
                  <a:srgbClr val="FF0000"/>
                </a:solidFill>
                <a:latin typeface="Guttman Yad-Brush" pitchFamily="2" charset="-79"/>
              </a:rPr>
              <a:t> بدرجة </a:t>
            </a:r>
            <a:r>
              <a:rPr lang="ar-AE" sz="2400" dirty="0">
                <a:solidFill>
                  <a:srgbClr val="FF0000"/>
                </a:solidFill>
                <a:latin typeface="Guttman Yad-Brush" pitchFamily="2" charset="-79"/>
              </a:rPr>
              <a:t> </a:t>
            </a:r>
            <a:r>
              <a:rPr lang="ar-AE" sz="2400" dirty="0" smtClean="0">
                <a:solidFill>
                  <a:srgbClr val="FF0000"/>
                </a:solidFill>
                <a:latin typeface="Guttman Yad-Brush" pitchFamily="2" charset="-79"/>
              </a:rPr>
              <a:t>مت</a:t>
            </a:r>
            <a:r>
              <a:rPr lang="ar-SA" sz="2400" dirty="0" smtClean="0">
                <a:solidFill>
                  <a:srgbClr val="FF0000"/>
                </a:solidFill>
                <a:latin typeface="Guttman Yad-Brush" pitchFamily="2" charset="-79"/>
              </a:rPr>
              <a:t>وسط</a:t>
            </a:r>
            <a:r>
              <a:rPr lang="ar-AE" sz="2400" dirty="0" smtClean="0">
                <a:solidFill>
                  <a:srgbClr val="FF0000"/>
                </a:solidFill>
                <a:latin typeface="Guttman Yad-Brush" pitchFamily="2" charset="-79"/>
              </a:rPr>
              <a:t>ة </a:t>
            </a:r>
            <a:r>
              <a:rPr lang="ar-AE" sz="2400" dirty="0">
                <a:solidFill>
                  <a:srgbClr val="FF0000"/>
                </a:solidFill>
                <a:latin typeface="Guttman Yad-Brush" pitchFamily="2" charset="-79"/>
              </a:rPr>
              <a:t>و</a:t>
            </a:r>
            <a:r>
              <a:rPr lang="ar-SA" sz="2400" dirty="0" smtClean="0">
                <a:solidFill>
                  <a:srgbClr val="FF0000"/>
                </a:solidFill>
                <a:latin typeface="Guttman Yad-Brush" pitchFamily="2" charset="-79"/>
              </a:rPr>
              <a:t>ما فوق </a:t>
            </a:r>
            <a:endParaRPr lang="ar-AE" sz="2400" dirty="0" smtClean="0">
              <a:solidFill>
                <a:srgbClr val="FF0000"/>
              </a:solidFill>
              <a:latin typeface="Guttman Yad-Brush" pitchFamily="2" charset="-79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ar-AE" sz="2400" dirty="0">
              <a:solidFill>
                <a:srgbClr val="FF0000"/>
              </a:solidFill>
              <a:latin typeface="Guttman Yad-Brush" pitchFamily="2" charset="-79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ar-SA" sz="2400" dirty="0" smtClean="0">
                <a:solidFill>
                  <a:srgbClr val="0000FF"/>
                </a:solidFill>
                <a:latin typeface="Guttman Yad-Brush" pitchFamily="2" charset="-79"/>
              </a:rPr>
              <a:t>القيام </a:t>
            </a:r>
            <a:r>
              <a:rPr lang="ar-SA" sz="2400" dirty="0" smtClean="0">
                <a:solidFill>
                  <a:srgbClr val="0000FF"/>
                </a:solidFill>
                <a:latin typeface="Guttman Yad-Brush" pitchFamily="2" charset="-79"/>
              </a:rPr>
              <a:t>بنشاط جسماني يتطلب </a:t>
            </a:r>
            <a:r>
              <a:rPr lang="ar-AE" sz="2400" dirty="0" smtClean="0">
                <a:solidFill>
                  <a:srgbClr val="0000FF"/>
                </a:solidFill>
                <a:latin typeface="Guttman Yad-Brush" pitchFamily="2" charset="-79"/>
              </a:rPr>
              <a:t>: </a:t>
            </a:r>
          </a:p>
          <a:p>
            <a:pPr marL="800100" lvl="1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ar-SA" sz="2400" b="1" dirty="0" smtClean="0">
                <a:solidFill>
                  <a:srgbClr val="0000FF"/>
                </a:solidFill>
                <a:latin typeface="Guttman Yad-Brush" pitchFamily="2" charset="-79"/>
              </a:rPr>
              <a:t>جهدا </a:t>
            </a:r>
            <a:endParaRPr lang="ar-AE" sz="2400" b="1" dirty="0" smtClean="0">
              <a:solidFill>
                <a:srgbClr val="0000FF"/>
              </a:solidFill>
              <a:latin typeface="Guttman Yad-Brush" pitchFamily="2" charset="-79"/>
            </a:endParaRPr>
          </a:p>
          <a:p>
            <a:pPr marL="800100" lvl="1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ar-SA" sz="2400" b="1" dirty="0" smtClean="0">
                <a:solidFill>
                  <a:srgbClr val="0000FF"/>
                </a:solidFill>
                <a:latin typeface="Guttman Yad-Brush" pitchFamily="2" charset="-79"/>
              </a:rPr>
              <a:t>نشاط</a:t>
            </a:r>
            <a:r>
              <a:rPr lang="ar-AE" sz="2400" b="1" dirty="0" smtClean="0">
                <a:solidFill>
                  <a:srgbClr val="0000FF"/>
                </a:solidFill>
                <a:latin typeface="Guttman Yad-Brush" pitchFamily="2" charset="-79"/>
              </a:rPr>
              <a:t>ات</a:t>
            </a:r>
            <a:r>
              <a:rPr lang="ar-SA" sz="2400" b="1" dirty="0" smtClean="0">
                <a:solidFill>
                  <a:srgbClr val="0000FF"/>
                </a:solidFill>
                <a:latin typeface="Guttman Yad-Brush" pitchFamily="2" charset="-79"/>
              </a:rPr>
              <a:t> لبناء العظ</a:t>
            </a:r>
            <a:r>
              <a:rPr lang="ar-AE" sz="2400" b="1" dirty="0" smtClean="0">
                <a:solidFill>
                  <a:srgbClr val="0000FF"/>
                </a:solidFill>
                <a:latin typeface="Guttman Yad-Brush" pitchFamily="2" charset="-79"/>
              </a:rPr>
              <a:t>ا</a:t>
            </a:r>
            <a:r>
              <a:rPr lang="ar-SA" sz="2400" b="1" dirty="0" smtClean="0">
                <a:solidFill>
                  <a:srgbClr val="0000FF"/>
                </a:solidFill>
                <a:latin typeface="Guttman Yad-Brush" pitchFamily="2" charset="-79"/>
              </a:rPr>
              <a:t>م </a:t>
            </a:r>
            <a:endParaRPr lang="ar-AE" sz="2400" b="1" dirty="0" smtClean="0">
              <a:solidFill>
                <a:srgbClr val="0000FF"/>
              </a:solidFill>
              <a:latin typeface="Guttman Yad-Brush" pitchFamily="2" charset="-79"/>
            </a:endParaRPr>
          </a:p>
          <a:p>
            <a:pPr marL="800100" lvl="1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ar-AE" sz="2400" b="1" dirty="0" smtClean="0">
                <a:solidFill>
                  <a:srgbClr val="0000FF"/>
                </a:solidFill>
                <a:latin typeface="Guttman Yad-Brush" pitchFamily="2" charset="-79"/>
              </a:rPr>
              <a:t> </a:t>
            </a:r>
            <a:r>
              <a:rPr lang="ar-SA" sz="2400" b="1" dirty="0" smtClean="0">
                <a:solidFill>
                  <a:srgbClr val="0000FF"/>
                </a:solidFill>
                <a:latin typeface="Guttman Yad-Brush" pitchFamily="2" charset="-79"/>
              </a:rPr>
              <a:t>نشاطات</a:t>
            </a:r>
            <a:r>
              <a:rPr lang="ar-AE" sz="2400" b="1" dirty="0" smtClean="0">
                <a:solidFill>
                  <a:srgbClr val="0000FF"/>
                </a:solidFill>
                <a:latin typeface="Guttman Yad-Brush" pitchFamily="2" charset="-79"/>
              </a:rPr>
              <a:t> نستعمل من خلالها</a:t>
            </a:r>
            <a:r>
              <a:rPr lang="ar-SA" sz="2400" b="1" dirty="0" smtClean="0">
                <a:solidFill>
                  <a:srgbClr val="0000FF"/>
                </a:solidFill>
                <a:latin typeface="Guttman Yad-Brush" pitchFamily="2" charset="-79"/>
              </a:rPr>
              <a:t> </a:t>
            </a:r>
            <a:r>
              <a:rPr lang="ar-AE" sz="2400" b="1" dirty="0" smtClean="0">
                <a:solidFill>
                  <a:srgbClr val="0000FF"/>
                </a:solidFill>
                <a:latin typeface="Guttman Yad-Brush" pitchFamily="2" charset="-79"/>
              </a:rPr>
              <a:t>ال</a:t>
            </a:r>
            <a:r>
              <a:rPr lang="ar-SA" sz="2400" b="1" dirty="0" smtClean="0">
                <a:solidFill>
                  <a:srgbClr val="0000FF"/>
                </a:solidFill>
                <a:latin typeface="Guttman Yad-Brush" pitchFamily="2" charset="-79"/>
              </a:rPr>
              <a:t>قو</a:t>
            </a:r>
            <a:r>
              <a:rPr lang="ar-AE" sz="2400" b="1" dirty="0" smtClean="0">
                <a:solidFill>
                  <a:srgbClr val="0000FF"/>
                </a:solidFill>
                <a:latin typeface="Guttman Yad-Brush" pitchFamily="2" charset="-79"/>
              </a:rPr>
              <a:t>ة  </a:t>
            </a:r>
          </a:p>
          <a:p>
            <a:pPr marL="800100" lvl="1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ar-AE" sz="2400" b="1" dirty="0" smtClean="0">
                <a:solidFill>
                  <a:srgbClr val="0000FF"/>
                </a:solidFill>
                <a:latin typeface="Guttman Yad-Brush" pitchFamily="2" charset="-79"/>
              </a:rPr>
              <a:t>ثلاث</a:t>
            </a:r>
            <a:r>
              <a:rPr lang="ar-SA" sz="2400" b="1" dirty="0" smtClean="0">
                <a:solidFill>
                  <a:srgbClr val="0000FF"/>
                </a:solidFill>
                <a:latin typeface="Guttman Yad-Brush" pitchFamily="2" charset="-79"/>
              </a:rPr>
              <a:t> </a:t>
            </a:r>
            <a:r>
              <a:rPr lang="ar-SA" sz="2400" b="1" dirty="0">
                <a:solidFill>
                  <a:srgbClr val="0000FF"/>
                </a:solidFill>
                <a:latin typeface="Guttman Yad-Brush" pitchFamily="2" charset="-79"/>
              </a:rPr>
              <a:t>مرات </a:t>
            </a:r>
            <a:r>
              <a:rPr lang="ar-AE" sz="2400" b="1" dirty="0" smtClean="0">
                <a:solidFill>
                  <a:srgbClr val="0000FF"/>
                </a:solidFill>
                <a:latin typeface="Guttman Yad-Brush" pitchFamily="2" charset="-79"/>
              </a:rPr>
              <a:t>ع</a:t>
            </a:r>
            <a:r>
              <a:rPr lang="ar-SA" sz="2400" b="1" dirty="0" err="1" smtClean="0">
                <a:solidFill>
                  <a:srgbClr val="0000FF"/>
                </a:solidFill>
                <a:latin typeface="Guttman Yad-Brush" pitchFamily="2" charset="-79"/>
              </a:rPr>
              <a:t>لى</a:t>
            </a:r>
            <a:r>
              <a:rPr lang="ar-SA" sz="2400" b="1" dirty="0" smtClean="0">
                <a:solidFill>
                  <a:srgbClr val="0000FF"/>
                </a:solidFill>
                <a:latin typeface="Guttman Yad-Brush" pitchFamily="2" charset="-79"/>
              </a:rPr>
              <a:t> </a:t>
            </a:r>
            <a:r>
              <a:rPr lang="ar-SA" sz="2400" b="1" dirty="0">
                <a:solidFill>
                  <a:srgbClr val="0000FF"/>
                </a:solidFill>
                <a:latin typeface="Guttman Yad-Brush" pitchFamily="2" charset="-79"/>
              </a:rPr>
              <a:t>الاقل </a:t>
            </a:r>
            <a:r>
              <a:rPr lang="ar-SA" sz="2400" b="1" dirty="0" smtClean="0">
                <a:solidFill>
                  <a:srgbClr val="0000FF"/>
                </a:solidFill>
                <a:latin typeface="Guttman Yad-Brush" pitchFamily="2" charset="-79"/>
              </a:rPr>
              <a:t>اسبوعيا </a:t>
            </a:r>
            <a:endParaRPr lang="he-IL" sz="2400" b="1" dirty="0" smtClean="0">
              <a:latin typeface="Guttman Yad-Brush" pitchFamily="2" charset="-79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122" y="4149080"/>
            <a:ext cx="39608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מלבן 1"/>
          <p:cNvSpPr>
            <a:spLocks noChangeArrowheads="1"/>
          </p:cNvSpPr>
          <p:nvPr/>
        </p:nvSpPr>
        <p:spPr bwMode="auto">
          <a:xfrm>
            <a:off x="179388" y="333375"/>
            <a:ext cx="871309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4000" b="1" u="sng" cap="all" spc="-60" dirty="0">
                <a:solidFill>
                  <a:srgbClr val="C00000"/>
                </a:solidFill>
                <a:latin typeface="Guttman Yad-Brush" pitchFamily="2" charset="-79"/>
                <a:ea typeface="+mj-ea"/>
                <a:cs typeface="+mn-cs"/>
              </a:rPr>
              <a:t>نصائح عملية لزيادة النشاط الجسدي لدى الاولاد</a:t>
            </a:r>
            <a:endParaRPr lang="he-IL" sz="4000" b="1" u="sng" cap="all" spc="-60" dirty="0">
              <a:solidFill>
                <a:srgbClr val="C00000"/>
              </a:solidFill>
              <a:latin typeface="Guttman Yad-Brush" pitchFamily="2" charset="-79"/>
              <a:ea typeface="+mj-ea"/>
              <a:cs typeface="+mn-cs"/>
            </a:endParaRPr>
          </a:p>
          <a:p>
            <a:pPr algn="ctr"/>
            <a:endParaRPr lang="ar-AE" sz="2000" b="1" u="sng" cap="all" spc="-60" dirty="0">
              <a:solidFill>
                <a:srgbClr val="C00000"/>
              </a:solidFill>
              <a:latin typeface="Guttman Yad-Brush" pitchFamily="2" charset="-79"/>
              <a:ea typeface="+mj-ea"/>
              <a:cs typeface="+mn-cs"/>
            </a:endParaRPr>
          </a:p>
          <a:p>
            <a:pPr algn="ctr"/>
            <a:r>
              <a:rPr lang="ar-SA" sz="4000" b="1" u="sng" cap="all" spc="-60" dirty="0">
                <a:solidFill>
                  <a:srgbClr val="C00000"/>
                </a:solidFill>
                <a:latin typeface="Guttman Yad-Brush" pitchFamily="2" charset="-79"/>
                <a:ea typeface="+mj-ea"/>
                <a:cs typeface="+mn-cs"/>
              </a:rPr>
              <a:t>تذكر دائما ان وصفة  النشاط هي ايضا وصفة الصحة:</a:t>
            </a:r>
            <a:endParaRPr lang="ar-AE" sz="4000" b="1" u="sng" cap="all" spc="-60" dirty="0">
              <a:solidFill>
                <a:srgbClr val="C00000"/>
              </a:solidFill>
              <a:latin typeface="Guttman Yad-Brush" pitchFamily="2" charset="-79"/>
              <a:ea typeface="+mj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he-IL" altLang="he-IL" b="1" u="sng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 </a:t>
            </a:r>
            <a:endParaRPr lang="en-US" altLang="he-IL" b="1" u="sng" dirty="0" smtClean="0">
              <a:solidFill>
                <a:srgbClr val="C00000"/>
              </a:solidFill>
              <a:cs typeface="+mn-cs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147638" y="333375"/>
            <a:ext cx="8821737" cy="6165850"/>
          </a:xfrm>
          <a:extLst/>
        </p:spPr>
        <p:txBody>
          <a:bodyPr rtlCol="1">
            <a:normAutofit lnSpcReduction="1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4400" u="sng" cap="all" spc="-60" dirty="0">
                <a:solidFill>
                  <a:srgbClr val="C00000"/>
                </a:solidFill>
                <a:latin typeface="Guttman Yad-Brush" pitchFamily="2" charset="-79"/>
                <a:ea typeface="+mj-ea"/>
              </a:rPr>
              <a:t>نصائح عملية لزيادة النشاط الجسماني لدى الاولاد</a:t>
            </a:r>
            <a:endParaRPr lang="he-IL" sz="4400" u="sng" cap="all" spc="-60" dirty="0">
              <a:solidFill>
                <a:srgbClr val="C00000"/>
              </a:solidFill>
              <a:latin typeface="Guttman Yad-Brush" pitchFamily="2" charset="-79"/>
              <a:ea typeface="+mj-ea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AE" sz="2400" u="sng" dirty="0" smtClean="0">
                <a:latin typeface="Guttman Yad-Brush" pitchFamily="2" charset="-79"/>
              </a:rPr>
              <a:t> </a:t>
            </a:r>
            <a:endParaRPr lang="en-US" sz="2400" u="sng" dirty="0" smtClean="0">
              <a:latin typeface="Guttman Yad-Brush" pitchFamily="2" charset="-79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2400" u="sng" dirty="0" smtClean="0">
                <a:latin typeface="Guttman Yad-Brush" pitchFamily="2" charset="-79"/>
              </a:rPr>
              <a:t>نصائح</a:t>
            </a:r>
            <a:r>
              <a:rPr lang="ar-AE" sz="2400" u="sng" dirty="0" smtClean="0">
                <a:latin typeface="Guttman Yad-Brush" pitchFamily="2" charset="-79"/>
              </a:rPr>
              <a:t> واقتراحات : </a:t>
            </a:r>
            <a:endParaRPr lang="he-IL" sz="2400" u="sng" dirty="0" smtClean="0">
              <a:latin typeface="Guttman Yad-Brush" pitchFamily="2" charset="-79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he-IL" sz="2400" u="sng" dirty="0" smtClean="0">
              <a:latin typeface="Guttman Yad-Brush" pitchFamily="2" charset="-79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e-IL" sz="2400" dirty="0" smtClean="0">
                <a:solidFill>
                  <a:srgbClr val="0000FF"/>
                </a:solidFill>
                <a:latin typeface="Guttman Yad-Brush" pitchFamily="2" charset="-79"/>
              </a:rPr>
              <a:t> </a:t>
            </a:r>
            <a:r>
              <a:rPr lang="ar-SA" sz="2400" dirty="0" smtClean="0">
                <a:solidFill>
                  <a:srgbClr val="0000FF"/>
                </a:solidFill>
                <a:latin typeface="Guttman Yad-Brush" pitchFamily="2" charset="-79"/>
              </a:rPr>
              <a:t>الذهاب </a:t>
            </a:r>
            <a:r>
              <a:rPr lang="ar-AE" sz="2400" dirty="0" smtClean="0">
                <a:solidFill>
                  <a:srgbClr val="0000FF"/>
                </a:solidFill>
                <a:latin typeface="Guttman Yad-Brush" pitchFamily="2" charset="-79"/>
              </a:rPr>
              <a:t>الى</a:t>
            </a:r>
            <a:r>
              <a:rPr lang="ar-SA" sz="2400" dirty="0" smtClean="0">
                <a:solidFill>
                  <a:srgbClr val="0000FF"/>
                </a:solidFill>
                <a:latin typeface="Guttman Yad-Brush" pitchFamily="2" charset="-79"/>
              </a:rPr>
              <a:t> المدرسة</a:t>
            </a:r>
            <a:r>
              <a:rPr lang="ar-AE" sz="2400" dirty="0" smtClean="0">
                <a:solidFill>
                  <a:srgbClr val="0000FF"/>
                </a:solidFill>
                <a:latin typeface="Guttman Yad-Brush" pitchFamily="2" charset="-79"/>
              </a:rPr>
              <a:t> </a:t>
            </a:r>
            <a:r>
              <a:rPr lang="ar-SA" sz="2400" dirty="0">
                <a:solidFill>
                  <a:srgbClr val="0000FF"/>
                </a:solidFill>
                <a:latin typeface="Guttman Yad-Brush" pitchFamily="2" charset="-79"/>
              </a:rPr>
              <a:t>والرجوع </a:t>
            </a:r>
            <a:r>
              <a:rPr lang="ar-SA" sz="2400" dirty="0" smtClean="0">
                <a:solidFill>
                  <a:srgbClr val="0000FF"/>
                </a:solidFill>
                <a:latin typeface="Guttman Yad-Brush" pitchFamily="2" charset="-79"/>
              </a:rPr>
              <a:t>من</a:t>
            </a:r>
            <a:r>
              <a:rPr lang="ar-AE" sz="2400" dirty="0" smtClean="0">
                <a:solidFill>
                  <a:srgbClr val="0000FF"/>
                </a:solidFill>
                <a:latin typeface="Guttman Yad-Brush" pitchFamily="2" charset="-79"/>
              </a:rPr>
              <a:t>ها سيرا</a:t>
            </a:r>
            <a:r>
              <a:rPr lang="ar-SA" sz="2400" dirty="0" smtClean="0">
                <a:solidFill>
                  <a:srgbClr val="0000FF"/>
                </a:solidFill>
                <a:latin typeface="Guttman Yad-Brush" pitchFamily="2" charset="-79"/>
              </a:rPr>
              <a:t> على الاقدام </a:t>
            </a:r>
            <a:endParaRPr lang="ar-AE" sz="2400" dirty="0" smtClean="0">
              <a:solidFill>
                <a:srgbClr val="0000FF"/>
              </a:solidFill>
              <a:latin typeface="Guttman Yad-Brush" pitchFamily="2" charset="-79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AE" sz="2400" dirty="0">
                <a:solidFill>
                  <a:srgbClr val="0000FF"/>
                </a:solidFill>
                <a:latin typeface="Guttman Yad-Brush" pitchFamily="2" charset="-79"/>
              </a:rPr>
              <a:t> </a:t>
            </a:r>
            <a:r>
              <a:rPr lang="ar-AE" sz="2400" dirty="0" smtClean="0">
                <a:solidFill>
                  <a:srgbClr val="0000FF"/>
                </a:solidFill>
                <a:latin typeface="Guttman Yad-Brush" pitchFamily="2" charset="-79"/>
              </a:rPr>
              <a:t>   </a:t>
            </a:r>
            <a:r>
              <a:rPr lang="ar-SA" sz="2400" dirty="0" smtClean="0">
                <a:solidFill>
                  <a:srgbClr val="0000FF"/>
                </a:solidFill>
                <a:latin typeface="Guttman Yad-Brush" pitchFamily="2" charset="-79"/>
              </a:rPr>
              <a:t>او</a:t>
            </a:r>
            <a:r>
              <a:rPr lang="ar-AE" sz="2400" dirty="0" smtClean="0">
                <a:solidFill>
                  <a:srgbClr val="0000FF"/>
                </a:solidFill>
                <a:latin typeface="Guttman Yad-Brush" pitchFamily="2" charset="-79"/>
              </a:rPr>
              <a:t> بواسطة </a:t>
            </a:r>
            <a:r>
              <a:rPr lang="ar-SA" sz="2400" dirty="0" smtClean="0">
                <a:solidFill>
                  <a:srgbClr val="0000FF"/>
                </a:solidFill>
                <a:latin typeface="Guttman Yad-Brush" pitchFamily="2" charset="-79"/>
              </a:rPr>
              <a:t>الدراجة</a:t>
            </a:r>
            <a:r>
              <a:rPr lang="ar-AE" sz="2400" dirty="0" smtClean="0">
                <a:solidFill>
                  <a:srgbClr val="0000FF"/>
                </a:solidFill>
                <a:latin typeface="Guttman Yad-Brush" pitchFamily="2" charset="-79"/>
              </a:rPr>
              <a:t>  </a:t>
            </a:r>
            <a:r>
              <a:rPr lang="ar-SA" sz="2400" dirty="0" smtClean="0">
                <a:solidFill>
                  <a:srgbClr val="0000FF"/>
                </a:solidFill>
                <a:latin typeface="Guttman Yad-Brush" pitchFamily="2" charset="-79"/>
              </a:rPr>
              <a:t>(مع ال</a:t>
            </a:r>
            <a:r>
              <a:rPr lang="ar-AE" sz="2400" dirty="0" smtClean="0">
                <a:solidFill>
                  <a:srgbClr val="0000FF"/>
                </a:solidFill>
                <a:latin typeface="Guttman Yad-Brush" pitchFamily="2" charset="-79"/>
              </a:rPr>
              <a:t>خ</a:t>
            </a:r>
            <a:r>
              <a:rPr lang="ar-SA" sz="2400" dirty="0" err="1" smtClean="0">
                <a:solidFill>
                  <a:srgbClr val="0000FF"/>
                </a:solidFill>
                <a:latin typeface="Guttman Yad-Brush" pitchFamily="2" charset="-79"/>
              </a:rPr>
              <a:t>وذة</a:t>
            </a:r>
            <a:r>
              <a:rPr lang="ar-SA" sz="2400" dirty="0" smtClean="0">
                <a:solidFill>
                  <a:srgbClr val="0000FF"/>
                </a:solidFill>
                <a:latin typeface="Guttman Yad-Brush" pitchFamily="2" charset="-79"/>
              </a:rPr>
              <a:t>)</a:t>
            </a:r>
            <a:r>
              <a:rPr lang="ar-AE" sz="2400" dirty="0" smtClean="0">
                <a:solidFill>
                  <a:srgbClr val="0000FF"/>
                </a:solidFill>
                <a:latin typeface="Guttman Yad-Brush" pitchFamily="2" charset="-79"/>
              </a:rPr>
              <a:t>. </a:t>
            </a:r>
            <a:endParaRPr lang="he-IL" sz="2400" dirty="0" smtClean="0">
              <a:solidFill>
                <a:srgbClr val="0000FF"/>
              </a:solidFill>
              <a:latin typeface="Guttman Yad-Brush" pitchFamily="2" charset="-79"/>
            </a:endParaRPr>
          </a:p>
          <a:p>
            <a:pPr marL="274320" lvl="1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he-IL" sz="2400" b="1" dirty="0" smtClean="0">
              <a:latin typeface="Guttman Yad-Brush" pitchFamily="2" charset="-79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latin typeface="Guttman Yad-Brush" pitchFamily="2" charset="-79"/>
              </a:rPr>
              <a:t>القيام بنشاطات </a:t>
            </a:r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latin typeface="Guttman Yad-Brush" pitchFamily="2" charset="-79"/>
                <a:cs typeface="Guttman Yad-Brush" pitchFamily="2" charset="-79"/>
              </a:rPr>
              <a:t>جسماني</a:t>
            </a:r>
            <a:r>
              <a:rPr lang="ar-AE" sz="2400" dirty="0" smtClean="0">
                <a:solidFill>
                  <a:schemeClr val="tx2">
                    <a:lumMod val="75000"/>
                  </a:schemeClr>
                </a:solidFill>
                <a:latin typeface="Guttman Yad-Brush" pitchFamily="2" charset="-79"/>
                <a:cs typeface="Guttman Yad-Brush" pitchFamily="2" charset="-79"/>
              </a:rPr>
              <a:t>ة </a:t>
            </a:r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  <a:latin typeface="Guttman Yad-Brush" pitchFamily="2" charset="-79"/>
              </a:rPr>
              <a:t>خلال </a:t>
            </a:r>
            <a:r>
              <a:rPr lang="ar-AE" sz="2400" dirty="0" smtClean="0">
                <a:solidFill>
                  <a:schemeClr val="tx2">
                    <a:lumMod val="75000"/>
                  </a:schemeClr>
                </a:solidFill>
                <a:latin typeface="Guttman Yad-Brush" pitchFamily="2" charset="-79"/>
              </a:rPr>
              <a:t>الاستراحات منها :</a:t>
            </a:r>
          </a:p>
          <a:p>
            <a:pPr marL="1485900" lvl="2" indent="-3429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ar-SA" sz="2200" b="1" dirty="0" smtClean="0">
                <a:latin typeface="Guttman Yad-Brush" pitchFamily="2" charset="-79"/>
              </a:rPr>
              <a:t>العاب كرة</a:t>
            </a:r>
            <a:r>
              <a:rPr lang="ar-AE" sz="2200" b="1" dirty="0" smtClean="0">
                <a:latin typeface="Guttman Yad-Brush" pitchFamily="2" charset="-79"/>
              </a:rPr>
              <a:t> </a:t>
            </a:r>
          </a:p>
          <a:p>
            <a:pPr marL="1485900" lvl="2" indent="-3429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ar-AE" sz="2200" b="1" dirty="0" smtClean="0">
                <a:latin typeface="Guttman Yad-Brush" pitchFamily="2" charset="-79"/>
              </a:rPr>
              <a:t>والعاب ترفيهية مثل البحث عن الاخر </a:t>
            </a:r>
            <a:r>
              <a:rPr lang="ar-AE" sz="2200" dirty="0" smtClean="0">
                <a:latin typeface="Guttman Yad-Brush" pitchFamily="2" charset="-79"/>
              </a:rPr>
              <a:t>او </a:t>
            </a:r>
            <a:r>
              <a:rPr lang="ar-AE" sz="2200" b="1" dirty="0">
                <a:latin typeface="Guttman Yad-Brush" pitchFamily="2" charset="-79"/>
              </a:rPr>
              <a:t>الامساك </a:t>
            </a:r>
            <a:r>
              <a:rPr lang="ar-AE" sz="2200" b="1" dirty="0" smtClean="0">
                <a:latin typeface="Guttman Yad-Brush" pitchFamily="2" charset="-79"/>
              </a:rPr>
              <a:t>بالأخر </a:t>
            </a:r>
            <a:br>
              <a:rPr lang="ar-AE" sz="2200" b="1" dirty="0" smtClean="0">
                <a:latin typeface="Guttman Yad-Brush" pitchFamily="2" charset="-79"/>
              </a:rPr>
            </a:br>
            <a:r>
              <a:rPr lang="ar-AE" sz="2200" b="1" dirty="0" smtClean="0">
                <a:solidFill>
                  <a:srgbClr val="590311"/>
                </a:solidFill>
                <a:latin typeface="Guttman Yad-Brush" pitchFamily="2" charset="-79"/>
              </a:rPr>
              <a:t>(زقيته او </a:t>
            </a:r>
            <a:r>
              <a:rPr lang="ar-AE" sz="2200" b="1" dirty="0" err="1" smtClean="0">
                <a:solidFill>
                  <a:srgbClr val="590311"/>
                </a:solidFill>
                <a:latin typeface="Guttman Yad-Brush" pitchFamily="2" charset="-79"/>
              </a:rPr>
              <a:t>إمسكني</a:t>
            </a:r>
            <a:r>
              <a:rPr lang="ar-AE" sz="2200" b="1" dirty="0" smtClean="0">
                <a:solidFill>
                  <a:srgbClr val="590311"/>
                </a:solidFill>
                <a:latin typeface="Guttman Yad-Brush" pitchFamily="2" charset="-79"/>
              </a:rPr>
              <a:t>) </a:t>
            </a:r>
            <a:r>
              <a:rPr lang="ar-AE" sz="2200" b="1" dirty="0">
                <a:solidFill>
                  <a:srgbClr val="590311"/>
                </a:solidFill>
                <a:latin typeface="Guttman Yad-Brush" pitchFamily="2" charset="-79"/>
              </a:rPr>
              <a:t>. </a:t>
            </a:r>
            <a:endParaRPr lang="ar-AE" sz="2200" b="1" dirty="0" smtClean="0">
              <a:solidFill>
                <a:srgbClr val="590311"/>
              </a:solidFill>
              <a:latin typeface="Guttman Yad-Brush" pitchFamily="2" charset="-79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ar-AE" sz="2400" dirty="0" smtClean="0">
              <a:latin typeface="Guttman Yad-Brush" pitchFamily="2" charset="-79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ar-AE" sz="2400" dirty="0" smtClean="0">
                <a:solidFill>
                  <a:srgbClr val="0000FF"/>
                </a:solidFill>
                <a:latin typeface="Guttman Yad-Brush" pitchFamily="2" charset="-79"/>
              </a:rPr>
              <a:t> </a:t>
            </a:r>
            <a:r>
              <a:rPr lang="ar-SA" sz="2400" dirty="0" smtClean="0">
                <a:solidFill>
                  <a:srgbClr val="0000FF"/>
                </a:solidFill>
                <a:latin typeface="Guttman Yad-Brush" pitchFamily="2" charset="-79"/>
              </a:rPr>
              <a:t>المشاركة في دروس التربية البدنية في المدرسة </a:t>
            </a:r>
            <a:r>
              <a:rPr lang="ar-AE" sz="2400" dirty="0" smtClean="0">
                <a:solidFill>
                  <a:srgbClr val="0000FF"/>
                </a:solidFill>
                <a:latin typeface="Guttman Yad-Brush" pitchFamily="2" charset="-79"/>
              </a:rPr>
              <a:t>و</a:t>
            </a:r>
            <a:r>
              <a:rPr lang="ar-SA" sz="2400" dirty="0" smtClean="0">
                <a:solidFill>
                  <a:srgbClr val="0000FF"/>
                </a:solidFill>
                <a:latin typeface="Guttman Yad-Brush" pitchFamily="2" charset="-79"/>
              </a:rPr>
              <a:t>القيام بفعاليات</a:t>
            </a:r>
            <a:r>
              <a:rPr lang="ar-AE" sz="2400" dirty="0" smtClean="0">
                <a:solidFill>
                  <a:srgbClr val="0000FF"/>
                </a:solidFill>
                <a:latin typeface="Guttman Yad-Brush" pitchFamily="2" charset="-79"/>
              </a:rPr>
              <a:t> </a:t>
            </a:r>
            <a:r>
              <a:rPr lang="ar-SA" sz="2400" dirty="0" smtClean="0">
                <a:solidFill>
                  <a:srgbClr val="0000FF"/>
                </a:solidFill>
                <a:latin typeface="Guttman Yad-Brush" pitchFamily="2" charset="-79"/>
              </a:rPr>
              <a:t>متعددة </a:t>
            </a:r>
            <a:r>
              <a:rPr lang="ar-AE" sz="2400" dirty="0" smtClean="0">
                <a:solidFill>
                  <a:srgbClr val="0000FF"/>
                </a:solidFill>
                <a:latin typeface="Guttman Yad-Brush" pitchFamily="2" charset="-79"/>
              </a:rPr>
              <a:t>خلال      </a:t>
            </a:r>
            <a:br>
              <a:rPr lang="ar-AE" sz="2400" dirty="0" smtClean="0">
                <a:solidFill>
                  <a:srgbClr val="0000FF"/>
                </a:solidFill>
                <a:latin typeface="Guttman Yad-Brush" pitchFamily="2" charset="-79"/>
              </a:rPr>
            </a:br>
            <a:r>
              <a:rPr lang="ar-AE" sz="2400" dirty="0" smtClean="0">
                <a:solidFill>
                  <a:srgbClr val="0000FF"/>
                </a:solidFill>
                <a:latin typeface="Guttman Yad-Brush" pitchFamily="2" charset="-79"/>
              </a:rPr>
              <a:t>     </a:t>
            </a:r>
            <a:r>
              <a:rPr lang="ar-SA" sz="2400" dirty="0" smtClean="0">
                <a:solidFill>
                  <a:srgbClr val="0000FF"/>
                </a:solidFill>
                <a:latin typeface="Guttman Yad-Brush" pitchFamily="2" charset="-79"/>
              </a:rPr>
              <a:t>حصة التربية البدنية</a:t>
            </a:r>
            <a:endParaRPr lang="he-IL" sz="2400" dirty="0" smtClean="0">
              <a:solidFill>
                <a:srgbClr val="0000FF"/>
              </a:solidFill>
              <a:latin typeface="Guttman Yad-Brush" pitchFamily="2" charset="-79"/>
            </a:endParaRPr>
          </a:p>
          <a:p>
            <a:pPr lvl="1" indent="-18288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he-IL" sz="2400" b="1" dirty="0" smtClean="0">
              <a:latin typeface="Guttman Yad-Brush" pitchFamily="2" charset="-79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ar-SA" sz="2400" dirty="0" smtClean="0">
                <a:solidFill>
                  <a:srgbClr val="0000FF"/>
                </a:solidFill>
                <a:latin typeface="Guttman Yad-Brush" pitchFamily="2" charset="-79"/>
              </a:rPr>
              <a:t>المشاركة في </a:t>
            </a:r>
            <a:r>
              <a:rPr lang="ar-AE" sz="2400" dirty="0" smtClean="0">
                <a:solidFill>
                  <a:srgbClr val="0000FF"/>
                </a:solidFill>
                <a:latin typeface="Guttman Yad-Brush" pitchFamily="2" charset="-79"/>
              </a:rPr>
              <a:t>دورات </a:t>
            </a:r>
            <a:r>
              <a:rPr lang="ar-SA" sz="2400" dirty="0" smtClean="0">
                <a:solidFill>
                  <a:srgbClr val="0000FF"/>
                </a:solidFill>
                <a:latin typeface="Guttman Yad-Brush" pitchFamily="2" charset="-79"/>
              </a:rPr>
              <a:t>رياضية ومنتخبات المدرس</a:t>
            </a:r>
            <a:r>
              <a:rPr lang="ar-AE" sz="2400" dirty="0" smtClean="0">
                <a:solidFill>
                  <a:srgbClr val="0000FF"/>
                </a:solidFill>
                <a:latin typeface="Guttman Yad-Brush" pitchFamily="2" charset="-79"/>
              </a:rPr>
              <a:t>ي</a:t>
            </a:r>
            <a:r>
              <a:rPr lang="ar-SA" sz="2400" dirty="0" smtClean="0">
                <a:solidFill>
                  <a:srgbClr val="0000FF"/>
                </a:solidFill>
                <a:latin typeface="Guttman Yad-Brush" pitchFamily="2" charset="-79"/>
              </a:rPr>
              <a:t>ة </a:t>
            </a:r>
            <a:r>
              <a:rPr lang="ar-AE" sz="2400" dirty="0" smtClean="0">
                <a:solidFill>
                  <a:srgbClr val="0000FF"/>
                </a:solidFill>
                <a:latin typeface="Guttman Yad-Brush" pitchFamily="2" charset="-79"/>
              </a:rPr>
              <a:t>التي تنمي </a:t>
            </a:r>
            <a:r>
              <a:rPr lang="ar-SA" sz="2400" dirty="0" smtClean="0">
                <a:solidFill>
                  <a:srgbClr val="0000FF"/>
                </a:solidFill>
                <a:latin typeface="Guttman Yad-Brush" pitchFamily="2" charset="-79"/>
              </a:rPr>
              <a:t>اطار ثابت للفعاليات</a:t>
            </a:r>
            <a:r>
              <a:rPr lang="ar-AE" sz="2400" dirty="0" smtClean="0">
                <a:solidFill>
                  <a:srgbClr val="0000FF"/>
                </a:solidFill>
                <a:latin typeface="Guttman Yad-Brush" pitchFamily="2" charset="-79"/>
              </a:rPr>
              <a:t/>
            </a:r>
            <a:br>
              <a:rPr lang="ar-AE" sz="2400" dirty="0" smtClean="0">
                <a:solidFill>
                  <a:srgbClr val="0000FF"/>
                </a:solidFill>
                <a:latin typeface="Guttman Yad-Brush" pitchFamily="2" charset="-79"/>
              </a:rPr>
            </a:br>
            <a:r>
              <a:rPr lang="ar-AE" sz="2400" dirty="0" smtClean="0">
                <a:solidFill>
                  <a:srgbClr val="0000FF"/>
                </a:solidFill>
                <a:latin typeface="Guttman Yad-Brush" pitchFamily="2" charset="-79"/>
              </a:rPr>
              <a:t>    </a:t>
            </a:r>
            <a:r>
              <a:rPr lang="ar-SA" sz="2400" dirty="0" smtClean="0">
                <a:solidFill>
                  <a:srgbClr val="0000FF"/>
                </a:solidFill>
                <a:latin typeface="Guttman Yad-Brush" pitchFamily="2" charset="-79"/>
              </a:rPr>
              <a:t> </a:t>
            </a:r>
            <a:r>
              <a:rPr lang="ar-AE" sz="2400" dirty="0" err="1" smtClean="0">
                <a:solidFill>
                  <a:srgbClr val="0000FF"/>
                </a:solidFill>
                <a:latin typeface="Guttman Yad-Brush" pitchFamily="2" charset="-79"/>
              </a:rPr>
              <a:t>وت</a:t>
            </a:r>
            <a:r>
              <a:rPr lang="ar-SA" sz="2400" dirty="0" smtClean="0">
                <a:solidFill>
                  <a:srgbClr val="0000FF"/>
                </a:solidFill>
                <a:latin typeface="Guttman Yad-Brush" pitchFamily="2" charset="-79"/>
              </a:rPr>
              <a:t>طور المهارات واللقاء الاجتماعي</a:t>
            </a:r>
            <a:endParaRPr lang="he-IL" sz="2400" dirty="0" smtClean="0">
              <a:solidFill>
                <a:srgbClr val="0000FF"/>
              </a:solidFill>
              <a:latin typeface="Guttman Yad-Brush" pitchFamily="2" charset="-79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he-IL" sz="2400" dirty="0" smtClean="0">
              <a:latin typeface="Guttman Yad-Brush" pitchFamily="2" charset="-79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imes New Roman" pitchFamily="18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268760"/>
            <a:ext cx="21209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he-IL" altLang="he-IL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he-IL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47650"/>
            <a:ext cx="8659688" cy="6565900"/>
          </a:xfrm>
          <a:extLst/>
        </p:spPr>
        <p:txBody>
          <a:bodyPr rtlCol="1">
            <a:normAutofit lnSpcReduction="1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4400" u="sng" cap="all" spc="-60" dirty="0">
                <a:solidFill>
                  <a:srgbClr val="C00000"/>
                </a:solidFill>
                <a:latin typeface="Guttman Yad-Brush" pitchFamily="2" charset="-79"/>
                <a:ea typeface="+mj-ea"/>
              </a:rPr>
              <a:t>نصائح</a:t>
            </a:r>
            <a:r>
              <a:rPr lang="he-IL" sz="4400" u="sng" cap="all" spc="-60" dirty="0">
                <a:solidFill>
                  <a:srgbClr val="C00000"/>
                </a:solidFill>
                <a:latin typeface="Guttman Yad-Brush" pitchFamily="2" charset="-79"/>
                <a:ea typeface="+mj-ea"/>
              </a:rPr>
              <a:t> </a:t>
            </a:r>
            <a:r>
              <a:rPr lang="ar-SA" sz="4400" u="sng" cap="all" spc="-60" dirty="0">
                <a:solidFill>
                  <a:srgbClr val="C00000"/>
                </a:solidFill>
                <a:latin typeface="Guttman Yad-Brush" pitchFamily="2" charset="-79"/>
                <a:ea typeface="+mj-ea"/>
              </a:rPr>
              <a:t>عملية</a:t>
            </a:r>
            <a:r>
              <a:rPr lang="ar-SA" sz="4400" u="sng" cap="all" spc="-60" dirty="0">
                <a:solidFill>
                  <a:srgbClr val="C00000"/>
                </a:solidFill>
                <a:latin typeface="Guttman Yad-Brush" pitchFamily="2" charset="-79"/>
                <a:ea typeface="+mj-ea"/>
              </a:rPr>
              <a:t> لزيادة النشاط الجسماني لدى الاولاد:</a:t>
            </a:r>
            <a:endParaRPr lang="he-IL" sz="4400" u="sng" cap="all" spc="-60" dirty="0">
              <a:solidFill>
                <a:srgbClr val="C00000"/>
              </a:solidFill>
              <a:latin typeface="Guttman Yad-Brush" pitchFamily="2" charset="-79"/>
              <a:ea typeface="+mj-ea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he-IL" sz="2800" u="sng" dirty="0">
              <a:latin typeface="Guttman Yad-Brush" pitchFamily="2" charset="-79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2800" u="sng" dirty="0" smtClean="0">
                <a:latin typeface="Guttman Yad-Brush" pitchFamily="2" charset="-79"/>
              </a:rPr>
              <a:t>نصائح اضافية</a:t>
            </a:r>
            <a:r>
              <a:rPr lang="he-IL" sz="2800" u="sng" dirty="0" smtClean="0">
                <a:latin typeface="Guttman Yad-Brush" pitchFamily="2" charset="-79"/>
              </a:rPr>
              <a:t> :</a:t>
            </a:r>
            <a:endParaRPr lang="ar-AE" sz="2800" u="sng" dirty="0" smtClean="0">
              <a:latin typeface="Guttman Yad-Brush" pitchFamily="2" charset="-79"/>
            </a:endParaRPr>
          </a:p>
          <a:p>
            <a:pPr marL="342900" indent="-342900" fontAlgn="auto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ar-SA" sz="2400" dirty="0" smtClean="0">
                <a:solidFill>
                  <a:srgbClr val="0000FF"/>
                </a:solidFill>
              </a:rPr>
              <a:t>القيام </a:t>
            </a:r>
            <a:r>
              <a:rPr lang="ar-SA" sz="2400" dirty="0">
                <a:solidFill>
                  <a:srgbClr val="0000FF"/>
                </a:solidFill>
              </a:rPr>
              <a:t>بالنّشاطات البدنيّة بشك</a:t>
            </a:r>
            <a:r>
              <a:rPr lang="ar-AE" sz="2400" dirty="0">
                <a:solidFill>
                  <a:srgbClr val="0000FF"/>
                </a:solidFill>
              </a:rPr>
              <a:t>ل</a:t>
            </a:r>
            <a:r>
              <a:rPr lang="ar-SA" sz="2400" dirty="0">
                <a:solidFill>
                  <a:srgbClr val="0000FF"/>
                </a:solidFill>
              </a:rPr>
              <a:t> فرديّ </a:t>
            </a:r>
            <a:r>
              <a:rPr lang="ar-AE" sz="2400" dirty="0">
                <a:solidFill>
                  <a:srgbClr val="0000FF"/>
                </a:solidFill>
              </a:rPr>
              <a:t>خلال اليوم </a:t>
            </a:r>
            <a:r>
              <a:rPr lang="ar-SA" sz="2400" dirty="0">
                <a:solidFill>
                  <a:srgbClr val="0000FF"/>
                </a:solidFill>
              </a:rPr>
              <a:t>اذا أمكن،</a:t>
            </a:r>
            <a:r>
              <a:rPr lang="he-IL" sz="2400" dirty="0">
                <a:solidFill>
                  <a:srgbClr val="0000FF"/>
                </a:solidFill>
              </a:rPr>
              <a:t> </a:t>
            </a:r>
            <a:r>
              <a:rPr lang="ar-SA" sz="2400" dirty="0">
                <a:solidFill>
                  <a:srgbClr val="0000FF"/>
                </a:solidFill>
              </a:rPr>
              <a:t>مثل</a:t>
            </a:r>
            <a:r>
              <a:rPr lang="he-IL" sz="2400" dirty="0">
                <a:solidFill>
                  <a:srgbClr val="0000FF"/>
                </a:solidFill>
              </a:rPr>
              <a:t>:</a:t>
            </a:r>
          </a:p>
          <a:p>
            <a:pPr lvl="1" indent="-18288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AE" sz="2400" b="1" dirty="0" smtClean="0"/>
              <a:t>العاب </a:t>
            </a:r>
            <a:r>
              <a:rPr lang="ar-SA" sz="2400" b="1" dirty="0" smtClean="0"/>
              <a:t>كرة</a:t>
            </a:r>
            <a:r>
              <a:rPr lang="ar-SA" sz="2400" b="1" dirty="0"/>
              <a:t>،</a:t>
            </a:r>
            <a:r>
              <a:rPr lang="he-IL" sz="2400" b="1" dirty="0"/>
              <a:t> </a:t>
            </a:r>
            <a:r>
              <a:rPr lang="ar-SA" sz="2400" b="1" dirty="0"/>
              <a:t>ركوب الدرّاجات،</a:t>
            </a:r>
            <a:r>
              <a:rPr lang="he-IL" sz="2400" b="1" dirty="0"/>
              <a:t> </a:t>
            </a:r>
            <a:r>
              <a:rPr lang="ar-SA" sz="2400" b="1" dirty="0"/>
              <a:t>المشي،</a:t>
            </a:r>
            <a:r>
              <a:rPr lang="he-IL" sz="2400" b="1" dirty="0"/>
              <a:t> </a:t>
            </a:r>
            <a:r>
              <a:rPr lang="ar-SA" sz="2400" b="1" dirty="0"/>
              <a:t>الركض،</a:t>
            </a:r>
            <a:r>
              <a:rPr lang="he-IL" sz="2400" b="1" dirty="0"/>
              <a:t> </a:t>
            </a:r>
            <a:r>
              <a:rPr lang="ar-SA" sz="2400" b="1" dirty="0"/>
              <a:t>أو أي </a:t>
            </a:r>
            <a:r>
              <a:rPr lang="ar-AE" sz="2400" b="1" dirty="0"/>
              <a:t>نشاط رياضي </a:t>
            </a:r>
            <a:r>
              <a:rPr lang="ar-SA" sz="2400" b="1" dirty="0"/>
              <a:t>مع الأصدقاء والأهل.</a:t>
            </a:r>
            <a:endParaRPr lang="he-IL" sz="2400" b="1" dirty="0"/>
          </a:p>
          <a:p>
            <a:pPr marL="342900" indent="-342900" fontAlgn="auto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ar-SA" sz="2400" dirty="0">
                <a:solidFill>
                  <a:srgbClr val="0000FF"/>
                </a:solidFill>
              </a:rPr>
              <a:t>تحديد ساعات مشاهدة التلفزيون - الحاسوب</a:t>
            </a:r>
            <a:endParaRPr lang="he-IL" sz="2400" dirty="0">
              <a:solidFill>
                <a:srgbClr val="0000FF"/>
              </a:solidFill>
            </a:endParaRPr>
          </a:p>
          <a:p>
            <a:pPr lvl="1" indent="-18288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2400" b="1" dirty="0"/>
              <a:t>تقليص زمن المشاهدة واستعمال الحاسوب لساعتين يوميا</a:t>
            </a:r>
            <a:endParaRPr lang="he-IL" sz="2400" b="1" dirty="0"/>
          </a:p>
          <a:p>
            <a:pPr lvl="1" indent="-18288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2400" b="1" dirty="0">
                <a:solidFill>
                  <a:srgbClr val="0000FF"/>
                </a:solidFill>
              </a:rPr>
              <a:t>تقليل أوقات الراحة</a:t>
            </a:r>
            <a:r>
              <a:rPr lang="he-IL" sz="2400" b="1" dirty="0">
                <a:solidFill>
                  <a:srgbClr val="0000FF"/>
                </a:solidFill>
              </a:rPr>
              <a:t> </a:t>
            </a:r>
            <a:r>
              <a:rPr lang="ar-SA" sz="2400" b="1" dirty="0">
                <a:solidFill>
                  <a:srgbClr val="0000FF"/>
                </a:solidFill>
              </a:rPr>
              <a:t>ـ  كل خطوة لها أهميّة</a:t>
            </a:r>
            <a:r>
              <a:rPr lang="he-IL" sz="2400" b="1" dirty="0">
                <a:solidFill>
                  <a:srgbClr val="0000FF"/>
                </a:solidFill>
              </a:rPr>
              <a:t>!</a:t>
            </a:r>
          </a:p>
          <a:p>
            <a:pPr lvl="1" indent="-18288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2400" b="1" dirty="0"/>
              <a:t>السّير على الأقدام لإنجاز مهام قريبة،</a:t>
            </a:r>
            <a:r>
              <a:rPr lang="he-IL" sz="2400" b="1" dirty="0"/>
              <a:t> </a:t>
            </a:r>
            <a:r>
              <a:rPr lang="ar-SA" sz="2400" b="1" dirty="0"/>
              <a:t>المساعدة في أعمال البيت،</a:t>
            </a:r>
            <a:r>
              <a:rPr lang="he-IL" sz="2400" b="1" dirty="0"/>
              <a:t> </a:t>
            </a:r>
            <a:r>
              <a:rPr lang="ar-SA" sz="2400" b="1" dirty="0"/>
              <a:t>استعمال</a:t>
            </a:r>
            <a:r>
              <a:rPr lang="he-IL" sz="2400" b="1" dirty="0"/>
              <a:t> </a:t>
            </a:r>
            <a:r>
              <a:rPr lang="ar-SA" sz="2400" b="1" dirty="0"/>
              <a:t>الدرج بدل المصعد الكهربائي</a:t>
            </a:r>
            <a:endParaRPr lang="he-IL" sz="2400" b="1" dirty="0"/>
          </a:p>
          <a:p>
            <a:pPr marL="342900" indent="-342900" fontAlgn="auto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ar-SA" sz="2400" dirty="0">
                <a:solidFill>
                  <a:srgbClr val="0000FF"/>
                </a:solidFill>
              </a:rPr>
              <a:t>ألعاب مُحَوْسبة فعّالة</a:t>
            </a:r>
            <a:endParaRPr lang="he-IL" sz="2400" dirty="0">
              <a:solidFill>
                <a:srgbClr val="0000FF"/>
              </a:solidFill>
            </a:endParaRPr>
          </a:p>
          <a:p>
            <a:pPr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he-IL" sz="2400" dirty="0" smtClean="0"/>
              <a:t>      (</a:t>
            </a:r>
            <a:r>
              <a:rPr lang="ar-SA" sz="2400" dirty="0"/>
              <a:t>للأولاد غير المنضمين لدورات أو اطار ثابت يمارسون فيها الألعاب الرياضيّة)</a:t>
            </a:r>
            <a:r>
              <a:rPr lang="he-IL" sz="2400" dirty="0"/>
              <a:t>.</a:t>
            </a:r>
          </a:p>
          <a:p>
            <a:pPr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ar-SA" sz="2400" dirty="0">
                <a:solidFill>
                  <a:srgbClr val="0000FF"/>
                </a:solidFill>
              </a:rPr>
              <a:t>الأهل:</a:t>
            </a:r>
            <a:endParaRPr lang="he-IL" sz="2400" dirty="0">
              <a:solidFill>
                <a:srgbClr val="0000FF"/>
              </a:solidFill>
            </a:endParaRPr>
          </a:p>
          <a:p>
            <a:pPr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he-IL" sz="2400" dirty="0"/>
              <a:t>     -  </a:t>
            </a:r>
            <a:r>
              <a:rPr lang="ar-SA" sz="2400" dirty="0"/>
              <a:t>توفير نمط حياة صحّي في البيت.</a:t>
            </a:r>
            <a:endParaRPr lang="en-US" sz="2400" dirty="0">
              <a:cs typeface="Arial" panose="020B0604020202020204" pitchFamily="34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he-IL" sz="2800" u="sng" dirty="0" smtClean="0">
              <a:latin typeface="Guttman Yad-Brush" pitchFamily="2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280938"/>
              </p:ext>
            </p:extLst>
          </p:nvPr>
        </p:nvGraphicFramePr>
        <p:xfrm>
          <a:off x="34925" y="265113"/>
          <a:ext cx="8843963" cy="645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Chart" r:id="rId3" imgW="8762888" imgH="6391258" progId="Excel.Chart.8">
                  <p:embed/>
                </p:oleObj>
              </mc:Choice>
              <mc:Fallback>
                <p:oleObj name="Chart" r:id="rId3" imgW="8762888" imgH="6391258" progId="Excel.Chart.8">
                  <p:embed/>
                  <p:pic>
                    <p:nvPicPr>
                      <p:cNvPr id="0" name="מציין מיקום תוכן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265113"/>
                        <a:ext cx="8843963" cy="64500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4" name="Picture 4" descr="C:\Users\galdu\AppData\Local\Microsoft\Windows\Temporary Internet Files\Content.IE5\0838VCAT\MC900391504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2960688"/>
            <a:ext cx="120967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galdu\AppData\Local\Microsoft\Windows\Temporary Internet Files\Content.IE5\W06QTQSI\MC900434377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5038" y="2514600"/>
            <a:ext cx="9191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Users\galdu\AppData\Local\Microsoft\Windows\Temporary Internet Files\Content.IE5\W06QTQSI\MC900440524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76425" y="4784725"/>
            <a:ext cx="1319213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C:\Users\galdu\AppData\Local\Microsoft\Windows\Temporary Internet Files\Content.IE5\D7PQPKBZ\MC900434609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9400" y="3711575"/>
            <a:ext cx="655638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 rot="21258139">
            <a:off x="3047119" y="1189054"/>
            <a:ext cx="13414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5400" dirty="0">
                <a:latin typeface="Guttman Yad-Brush" pitchFamily="2" charset="-79"/>
                <a:cs typeface="Guttman Yad-Brush" pitchFamily="2" charset="-79"/>
              </a:rPr>
              <a:t>4%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985338">
            <a:off x="5768975" y="3987800"/>
            <a:ext cx="2552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he-IL" sz="720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96%</a:t>
            </a:r>
          </a:p>
        </p:txBody>
      </p:sp>
      <p:pic>
        <p:nvPicPr>
          <p:cNvPr id="2050" name="Picture 2" descr="C:\Users\galdu\AppData\Local\Microsoft\Windows\Temporary Internet Files\Content.IE5\0838VCAT\MC900071184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32175" y="4370388"/>
            <a:ext cx="16557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מלבן 2"/>
          <p:cNvSpPr>
            <a:spLocks noChangeArrowheads="1"/>
          </p:cNvSpPr>
          <p:nvPr/>
        </p:nvSpPr>
        <p:spPr bwMode="auto">
          <a:xfrm>
            <a:off x="1126374" y="147636"/>
            <a:ext cx="70166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400" b="1" u="sng" dirty="0">
                <a:solidFill>
                  <a:srgbClr val="C00000"/>
                </a:solidFill>
                <a:latin typeface="Arial" charset="0"/>
              </a:rPr>
              <a:t>هرم النّشاطات البدنيّة للأولاد </a:t>
            </a:r>
            <a:r>
              <a:rPr lang="ar-AE" sz="4400" b="1" u="sng" dirty="0">
                <a:solidFill>
                  <a:srgbClr val="C00000"/>
                </a:solidFill>
                <a:latin typeface="Arial" charset="0"/>
              </a:rPr>
              <a:t>والشباب</a:t>
            </a:r>
            <a:endParaRPr lang="he-IL" sz="4400" u="sng" dirty="0"/>
          </a:p>
        </p:txBody>
      </p:sp>
      <p:grpSp>
        <p:nvGrpSpPr>
          <p:cNvPr id="45058" name="קבוצה 5"/>
          <p:cNvGrpSpPr>
            <a:grpSpLocks/>
          </p:cNvGrpSpPr>
          <p:nvPr/>
        </p:nvGrpSpPr>
        <p:grpSpPr bwMode="auto">
          <a:xfrm>
            <a:off x="4056063" y="1023938"/>
            <a:ext cx="1524000" cy="508000"/>
            <a:chOff x="1115616" y="980728"/>
            <a:chExt cx="1800200" cy="648072"/>
          </a:xfrm>
        </p:grpSpPr>
        <p:sp>
          <p:nvSpPr>
            <p:cNvPr id="5" name="אליפסה 4"/>
            <p:cNvSpPr/>
            <p:nvPr/>
          </p:nvSpPr>
          <p:spPr>
            <a:xfrm>
              <a:off x="1115616" y="980728"/>
              <a:ext cx="1800200" cy="64807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sz="1600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83770" y="1120468"/>
              <a:ext cx="1243264" cy="4313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ar-AE" sz="1600" b="1" dirty="0">
                  <a:cs typeface="Arial" pitchFamily="34" charset="0"/>
                </a:rPr>
                <a:t>عليك التقليل</a:t>
              </a:r>
              <a:endParaRPr lang="he-IL" sz="1600" b="1" dirty="0">
                <a:cs typeface="Arial" pitchFamily="34" charset="0"/>
              </a:endParaRPr>
            </a:p>
          </p:txBody>
        </p:sp>
      </p:grpSp>
      <p:grpSp>
        <p:nvGrpSpPr>
          <p:cNvPr id="45059" name="קבוצה 6"/>
          <p:cNvGrpSpPr>
            <a:grpSpLocks/>
          </p:cNvGrpSpPr>
          <p:nvPr/>
        </p:nvGrpSpPr>
        <p:grpSpPr bwMode="auto">
          <a:xfrm>
            <a:off x="3708400" y="2801938"/>
            <a:ext cx="1852613" cy="509587"/>
            <a:chOff x="1115616" y="980728"/>
            <a:chExt cx="1800200" cy="648072"/>
          </a:xfrm>
        </p:grpSpPr>
        <p:sp>
          <p:nvSpPr>
            <p:cNvPr id="8" name="אליפסה 7"/>
            <p:cNvSpPr/>
            <p:nvPr/>
          </p:nvSpPr>
          <p:spPr>
            <a:xfrm>
              <a:off x="1115616" y="980728"/>
              <a:ext cx="1800200" cy="64807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sz="16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86575" y="1120033"/>
              <a:ext cx="1630515" cy="35331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ar-AE" sz="1200" b="1" dirty="0">
                  <a:cs typeface="Arial" pitchFamily="34" charset="0"/>
                </a:rPr>
                <a:t>2-3 مرات في الاسبوع</a:t>
              </a:r>
              <a:endParaRPr lang="he-IL" sz="1200" b="1" dirty="0">
                <a:cs typeface="Arial" pitchFamily="34" charset="0"/>
              </a:endParaRPr>
            </a:p>
          </p:txBody>
        </p:sp>
      </p:grpSp>
      <p:grpSp>
        <p:nvGrpSpPr>
          <p:cNvPr id="45060" name="קבוצה 9"/>
          <p:cNvGrpSpPr>
            <a:grpSpLocks/>
          </p:cNvGrpSpPr>
          <p:nvPr/>
        </p:nvGrpSpPr>
        <p:grpSpPr bwMode="auto">
          <a:xfrm>
            <a:off x="3708400" y="3929063"/>
            <a:ext cx="1852613" cy="644525"/>
            <a:chOff x="1115616" y="980728"/>
            <a:chExt cx="1800200" cy="648072"/>
          </a:xfrm>
        </p:grpSpPr>
        <p:sp>
          <p:nvSpPr>
            <p:cNvPr id="11" name="אליפסה 10"/>
            <p:cNvSpPr/>
            <p:nvPr/>
          </p:nvSpPr>
          <p:spPr>
            <a:xfrm>
              <a:off x="1115616" y="980728"/>
              <a:ext cx="1800200" cy="64807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sz="1600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2853" y="1129177"/>
              <a:ext cx="1491683" cy="27934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ar-AE" sz="1200" b="1" dirty="0">
                  <a:cs typeface="Arial" pitchFamily="34" charset="0"/>
                </a:rPr>
                <a:t>5-3 مرات في الاسبوع</a:t>
              </a:r>
              <a:endParaRPr lang="he-IL" sz="1200" b="1" dirty="0">
                <a:cs typeface="Arial" pitchFamily="34" charset="0"/>
              </a:endParaRPr>
            </a:p>
          </p:txBody>
        </p:sp>
      </p:grpSp>
      <p:grpSp>
        <p:nvGrpSpPr>
          <p:cNvPr id="45061" name="קבוצה 12"/>
          <p:cNvGrpSpPr>
            <a:grpSpLocks/>
          </p:cNvGrpSpPr>
          <p:nvPr/>
        </p:nvGrpSpPr>
        <p:grpSpPr bwMode="auto">
          <a:xfrm>
            <a:off x="4019550" y="5300663"/>
            <a:ext cx="1522413" cy="509587"/>
            <a:chOff x="1115616" y="980728"/>
            <a:chExt cx="1800200" cy="648072"/>
          </a:xfrm>
        </p:grpSpPr>
        <p:sp>
          <p:nvSpPr>
            <p:cNvPr id="14" name="אליפסה 13"/>
            <p:cNvSpPr/>
            <p:nvPr/>
          </p:nvSpPr>
          <p:spPr>
            <a:xfrm>
              <a:off x="1115616" y="980728"/>
              <a:ext cx="1800200" cy="64807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sz="1600" b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44976" y="1120033"/>
              <a:ext cx="983633" cy="4320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rtlCol="1">
              <a:spAutoFit/>
            </a:bodyPr>
            <a:lstStyle/>
            <a:p>
              <a:pPr algn="ctr">
                <a:defRPr/>
              </a:pPr>
              <a:r>
                <a:rPr lang="ar-AE" sz="1600" b="1" dirty="0">
                  <a:cs typeface="Arial" pitchFamily="34" charset="0"/>
                </a:rPr>
                <a:t>كل يوم</a:t>
              </a:r>
              <a:endParaRPr lang="he-IL" sz="1600" b="1" dirty="0">
                <a:cs typeface="Arial" pitchFamily="34" charset="0"/>
              </a:endParaRPr>
            </a:p>
          </p:txBody>
        </p:sp>
      </p:grpSp>
      <p:pic>
        <p:nvPicPr>
          <p:cNvPr id="45062" name="תמונה 18" descr="http://3.bp.blogspot.com/-IelTUWV1B9U/UGVO9_jFpgI/AAAAAAAABD0/J7MyLd-tt6I/s640/kids-activity-pyrami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907628"/>
            <a:ext cx="6121400" cy="54737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sp>
        <p:nvSpPr>
          <p:cNvPr id="21" name="מלבן 20"/>
          <p:cNvSpPr/>
          <p:nvPr/>
        </p:nvSpPr>
        <p:spPr>
          <a:xfrm rot="10800000" flipV="1">
            <a:off x="2200275" y="6230938"/>
            <a:ext cx="50355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u="sng" dirty="0">
                <a:solidFill>
                  <a:prstClr val="black"/>
                </a:solidFill>
                <a:latin typeface="Calibri"/>
                <a:cs typeface="+mn-cs"/>
                <a:hlinkClick r:id="rId4"/>
              </a:rPr>
              <a:t>www.printime.co.il</a:t>
            </a:r>
            <a:r>
              <a:rPr lang="ar-AE" b="1" dirty="0">
                <a:cs typeface="Arial" pitchFamily="34" charset="0"/>
              </a:rPr>
              <a:t>تحت رعاية موقع</a:t>
            </a:r>
            <a:endParaRPr lang="he-IL" dirty="0">
              <a:cs typeface="Arial" pitchFamily="34" charset="0"/>
            </a:endParaRPr>
          </a:p>
        </p:txBody>
      </p:sp>
      <p:sp>
        <p:nvSpPr>
          <p:cNvPr id="45064" name="מלבן 21"/>
          <p:cNvSpPr>
            <a:spLocks noChangeArrowheads="1"/>
          </p:cNvSpPr>
          <p:nvPr/>
        </p:nvSpPr>
        <p:spPr bwMode="auto">
          <a:xfrm>
            <a:off x="3840163" y="3244850"/>
            <a:ext cx="1463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AE" b="1"/>
              <a:t>تحت رعاية موقع</a:t>
            </a:r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5004048" y="1133474"/>
            <a:ext cx="2593008" cy="8553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311150" y="1125538"/>
            <a:ext cx="8464550" cy="262413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altLang="he-IL" sz="4900" b="1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نشاطات جسمانية وتغذية </a:t>
            </a:r>
            <a:r>
              <a:rPr lang="ar-AE" altLang="he-IL" sz="4900" b="1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سليمة </a:t>
            </a:r>
            <a:r>
              <a:rPr lang="ar-SA" altLang="he-IL" sz="4900" b="1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 لدى </a:t>
            </a:r>
            <a:r>
              <a:rPr lang="ar-AE" altLang="he-IL" sz="4900" b="1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الشبيبة </a:t>
            </a:r>
            <a:endParaRPr lang="he-IL" sz="49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2051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244600" y="3213100"/>
            <a:ext cx="6624638" cy="1439863"/>
          </a:xfrm>
        </p:spPr>
        <p:txBody>
          <a:bodyPr rtlCol="0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buFont typeface="Arial" pitchFamily="34" charset="0"/>
              <a:buNone/>
              <a:defRPr/>
            </a:pPr>
            <a:endParaRPr lang="he-IL" altLang="he-IL" sz="6400" b="1" dirty="0" smtClean="0">
              <a:solidFill>
                <a:srgbClr val="C00000"/>
              </a:solidFill>
              <a:latin typeface="Guttman Yad-Brush" pitchFamily="2" charset="-79"/>
            </a:endParaRPr>
          </a:p>
          <a:p>
            <a:pPr algn="ctr"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ar-AE" altLang="he-IL" sz="7200" b="1" dirty="0" smtClean="0">
                <a:solidFill>
                  <a:srgbClr val="C00000"/>
                </a:solidFill>
                <a:latin typeface="Guttman Yad-Brush" pitchFamily="2" charset="-79"/>
              </a:rPr>
              <a:t>الدكتور محمود مصالحة</a:t>
            </a:r>
            <a:endParaRPr lang="he-IL" altLang="he-IL" sz="7200" b="1" dirty="0" smtClean="0">
              <a:solidFill>
                <a:srgbClr val="C00000"/>
              </a:solidFill>
              <a:latin typeface="Guttman Yad-Brush" pitchFamily="2" charset="-79"/>
            </a:endParaRPr>
          </a:p>
          <a:p>
            <a:pPr algn="ctr"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ar-AE" sz="7200" b="1" dirty="0" smtClean="0">
                <a:solidFill>
                  <a:srgbClr val="C00000"/>
                </a:solidFill>
                <a:latin typeface="Guttman Yad-Brush" pitchFamily="2" charset="-79"/>
              </a:rPr>
              <a:t>عيادة </a:t>
            </a:r>
            <a:r>
              <a:rPr lang="ar-AE" sz="7200" b="1" dirty="0">
                <a:solidFill>
                  <a:srgbClr val="C00000"/>
                </a:solidFill>
                <a:latin typeface="Guttman Yad-Brush" pitchFamily="2" charset="-79"/>
              </a:rPr>
              <a:t>الرياضة</a:t>
            </a:r>
            <a:r>
              <a:rPr lang="ar-SA" sz="7200" b="1" dirty="0">
                <a:solidFill>
                  <a:srgbClr val="C00000"/>
                </a:solidFill>
                <a:latin typeface="Guttman Yad-Brush" pitchFamily="2" charset="-79"/>
              </a:rPr>
              <a:t>، </a:t>
            </a:r>
            <a:r>
              <a:rPr lang="ar-AE" sz="7200" b="1" dirty="0">
                <a:solidFill>
                  <a:srgbClr val="C00000"/>
                </a:solidFill>
                <a:latin typeface="Guttman Yad-Brush" pitchFamily="2" charset="-79"/>
              </a:rPr>
              <a:t>التغذية ونمط حياة سليم</a:t>
            </a:r>
            <a:endParaRPr lang="he-IL" sz="1200" b="1" dirty="0"/>
          </a:p>
          <a:p>
            <a:pPr algn="ctr" fontAlgn="auto">
              <a:lnSpc>
                <a:spcPct val="90000"/>
              </a:lnSpc>
              <a:buFontTx/>
              <a:buNone/>
              <a:defRPr/>
            </a:pPr>
            <a:r>
              <a:rPr lang="ar-AE" altLang="he-IL" sz="7200" b="1" dirty="0" smtClean="0">
                <a:solidFill>
                  <a:srgbClr val="C00000"/>
                </a:solidFill>
                <a:latin typeface="Guttman Yad-Brush" pitchFamily="2" charset="-79"/>
              </a:rPr>
              <a:t>مستشفى ادموند وليلي صفرا للأطفال</a:t>
            </a:r>
            <a:endParaRPr lang="he-IL" altLang="he-IL" sz="7200" b="1" dirty="0" smtClean="0">
              <a:solidFill>
                <a:srgbClr val="C00000"/>
              </a:solidFill>
              <a:latin typeface="Guttman Yad-Brush" pitchFamily="2" charset="-79"/>
            </a:endParaRPr>
          </a:p>
          <a:p>
            <a:pPr algn="ctr" fontAlgn="auto">
              <a:lnSpc>
                <a:spcPct val="90000"/>
              </a:lnSpc>
              <a:buFontTx/>
              <a:buNone/>
              <a:defRPr/>
            </a:pPr>
            <a:r>
              <a:rPr lang="ar-AE" altLang="he-IL" sz="7200" b="1" dirty="0" smtClean="0">
                <a:solidFill>
                  <a:srgbClr val="C00000"/>
                </a:solidFill>
                <a:latin typeface="Guttman Yad-Brush" pitchFamily="2" charset="-79"/>
              </a:rPr>
              <a:t>تل </a:t>
            </a:r>
            <a:r>
              <a:rPr lang="ar-AE" altLang="he-IL" sz="7200" b="1" dirty="0" err="1" smtClean="0">
                <a:solidFill>
                  <a:srgbClr val="C00000"/>
                </a:solidFill>
                <a:latin typeface="Guttman Yad-Brush" pitchFamily="2" charset="-79"/>
              </a:rPr>
              <a:t>هشومير</a:t>
            </a:r>
            <a:endParaRPr lang="ar-AE" altLang="he-IL" sz="7200" b="1" dirty="0" smtClean="0">
              <a:solidFill>
                <a:srgbClr val="C00000"/>
              </a:solidFill>
              <a:latin typeface="Guttman Yad-Brush" pitchFamily="2" charset="-79"/>
            </a:endParaRPr>
          </a:p>
          <a:p>
            <a:pPr algn="ctr" fontAlgn="auto">
              <a:lnSpc>
                <a:spcPct val="90000"/>
              </a:lnSpc>
              <a:buFontTx/>
              <a:buNone/>
              <a:defRPr/>
            </a:pPr>
            <a:endParaRPr lang="ar-AE" altLang="he-IL" sz="6400" b="1" dirty="0" smtClean="0">
              <a:solidFill>
                <a:srgbClr val="C00000"/>
              </a:solidFill>
              <a:latin typeface="Guttman Yad-Brush" pitchFamily="2" charset="-79"/>
            </a:endParaRPr>
          </a:p>
          <a:p>
            <a:pPr algn="ctr" fontAlgn="auto">
              <a:lnSpc>
                <a:spcPct val="90000"/>
              </a:lnSpc>
              <a:buFontTx/>
              <a:buNone/>
              <a:defRPr/>
            </a:pPr>
            <a:r>
              <a:rPr lang="ar-AE" altLang="he-IL" sz="7200" b="1" dirty="0" smtClean="0">
                <a:solidFill>
                  <a:srgbClr val="C00000"/>
                </a:solidFill>
                <a:latin typeface="Guttman Yad-Brush" pitchFamily="2" charset="-79"/>
              </a:rPr>
              <a:t>ترجمة طاقم ارشاد العلوم والتكنولوجيا في الوسط الدرزي والشركسي:</a:t>
            </a:r>
          </a:p>
          <a:p>
            <a:pPr algn="ctr"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ar-AE" altLang="he-IL" sz="7200" b="1" dirty="0" smtClean="0">
                <a:solidFill>
                  <a:srgbClr val="C00000"/>
                </a:solidFill>
                <a:latin typeface="Guttman Yad-Brush" pitchFamily="2" charset="-79"/>
              </a:rPr>
              <a:t>المرشدة جيهان بريك – المرشدة ندى شنان – المرشدة </a:t>
            </a:r>
            <a:r>
              <a:rPr lang="ar-AE" altLang="he-IL" sz="7200" b="1" dirty="0" err="1" smtClean="0">
                <a:solidFill>
                  <a:srgbClr val="C00000"/>
                </a:solidFill>
                <a:latin typeface="Guttman Yad-Brush" pitchFamily="2" charset="-79"/>
              </a:rPr>
              <a:t>سماهرسلامه</a:t>
            </a:r>
            <a:r>
              <a:rPr lang="ar-AE" altLang="he-IL" sz="7200" b="1" dirty="0" smtClean="0">
                <a:solidFill>
                  <a:srgbClr val="C00000"/>
                </a:solidFill>
                <a:latin typeface="Guttman Yad-Brush" pitchFamily="2" charset="-79"/>
              </a:rPr>
              <a:t> المرشد عفو ابو حميد </a:t>
            </a:r>
            <a:r>
              <a:rPr lang="ar-AE" altLang="he-IL" sz="7200" b="1" dirty="0">
                <a:solidFill>
                  <a:srgbClr val="C00000"/>
                </a:solidFill>
                <a:latin typeface="Guttman Yad-Brush" pitchFamily="2" charset="-79"/>
              </a:rPr>
              <a:t>- المرشد </a:t>
            </a:r>
            <a:r>
              <a:rPr lang="ar-AE" altLang="he-IL" sz="7200" b="1" dirty="0" smtClean="0">
                <a:solidFill>
                  <a:srgbClr val="C00000"/>
                </a:solidFill>
                <a:latin typeface="Guttman Yad-Brush" pitchFamily="2" charset="-79"/>
              </a:rPr>
              <a:t>سعيد </a:t>
            </a:r>
            <a:r>
              <a:rPr lang="ar-AE" altLang="he-IL" sz="7200" b="1" dirty="0" err="1" smtClean="0">
                <a:solidFill>
                  <a:srgbClr val="C00000"/>
                </a:solidFill>
                <a:latin typeface="Guttman Yad-Brush" pitchFamily="2" charset="-79"/>
              </a:rPr>
              <a:t>بطحيش</a:t>
            </a:r>
            <a:endParaRPr lang="he-IL" altLang="he-IL" sz="7200" b="1" dirty="0" smtClean="0">
              <a:solidFill>
                <a:srgbClr val="C00000"/>
              </a:solidFill>
              <a:latin typeface="Guttman Yad-Brush" pitchFamily="2" charset="-79"/>
            </a:endParaRPr>
          </a:p>
          <a:p>
            <a:pPr algn="ctr" fontAlgn="auto">
              <a:lnSpc>
                <a:spcPct val="90000"/>
              </a:lnSpc>
              <a:buFont typeface="Arial" pitchFamily="34" charset="0"/>
              <a:buNone/>
              <a:defRPr/>
            </a:pPr>
            <a:endParaRPr lang="he-IL" altLang="he-IL" sz="9600" b="1" dirty="0" smtClean="0">
              <a:solidFill>
                <a:srgbClr val="0070C0"/>
              </a:solidFill>
            </a:endParaRPr>
          </a:p>
          <a:p>
            <a:pPr algn="r" fontAlgn="auto">
              <a:lnSpc>
                <a:spcPct val="90000"/>
              </a:lnSpc>
              <a:buFontTx/>
              <a:buNone/>
              <a:defRPr/>
            </a:pPr>
            <a:endParaRPr lang="he-IL" altLang="he-IL" sz="2400" b="1" dirty="0" smtClean="0">
              <a:solidFill>
                <a:srgbClr val="C00000"/>
              </a:solidFill>
              <a:latin typeface="Guttman Yad-Brush" pitchFamily="2" charset="-79"/>
            </a:endParaRP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206375"/>
            <a:ext cx="2789238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D:\My Documents\SHIKUM\תוכנית לילדים\SARALE H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8" y="5732463"/>
            <a:ext cx="11160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09550"/>
            <a:ext cx="23288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מלבן 7"/>
          <p:cNvSpPr>
            <a:spLocks noChangeArrowheads="1"/>
          </p:cNvSpPr>
          <p:nvPr/>
        </p:nvSpPr>
        <p:spPr bwMode="auto">
          <a:xfrm>
            <a:off x="1527175" y="6229350"/>
            <a:ext cx="603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200" b="1">
                <a:solidFill>
                  <a:srgbClr val="0070C0"/>
                </a:solidFill>
                <a:latin typeface="Arial" charset="0"/>
              </a:rPr>
              <a:t>«قلبي» ـ برنامج لتعزيز صحّة أولاد إسرائيل</a:t>
            </a:r>
            <a:endParaRPr lang="he-IL" sz="3200" b="1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1784"/>
            <a:ext cx="8229600" cy="11430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AE" sz="4400" b="1" u="sng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ال</a:t>
            </a:r>
            <a:r>
              <a:rPr lang="ar-SA" sz="4400" b="1" u="sng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تغذية </a:t>
            </a:r>
            <a:r>
              <a:rPr lang="ar-AE" sz="4400" b="1" u="sng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الصحيحة</a:t>
            </a:r>
            <a:endParaRPr lang="en-US" sz="4400" b="1" u="sng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88840"/>
            <a:ext cx="3579849" cy="21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1988840"/>
            <a:ext cx="2952328" cy="21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88640"/>
            <a:ext cx="4246563" cy="954087"/>
          </a:xfrm>
        </p:spPr>
        <p:txBody>
          <a:bodyPr rtlCol="0"/>
          <a:lstStyle/>
          <a:p>
            <a:pPr algn="r" fontAlgn="auto">
              <a:spcAft>
                <a:spcPts val="0"/>
              </a:spcAft>
              <a:defRPr/>
            </a:pPr>
            <a:r>
              <a:rPr lang="ar-AE" sz="4400" b="1" u="sng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ال</a:t>
            </a:r>
            <a:r>
              <a:rPr lang="ar-SA" sz="4400" b="1" u="sng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تغذية </a:t>
            </a:r>
            <a:r>
              <a:rPr lang="ar-AE" sz="4400" b="1" u="sng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الصحيحة</a:t>
            </a:r>
            <a:endParaRPr lang="en-US" sz="4400" b="1" u="sng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7106" name="Picture 2" descr="פירמידת המזון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400" y="1846263"/>
            <a:ext cx="4151313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AutoShape 4" descr="data:image/jpeg;base64,/9j/4AAQSkZJRgABAQAAAQABAAD/2wCEAAkGBxQTEhQUExQVFhUXGRgXFhcUFRcUFRgZHBYYGBgbGBkYHCggGhwmGxgZITEhJSkvLi4uGB8zODMtNygwLisBCgoKDg0OGxAQGywkHyQ0LzQsLC0yLywsNCwsLywsLy8sLCwvLDQsLCwsLCwsLCwsLSwsLCwsLCwsLCwsLCwsLP/AABEIANgA6QMBIgACEQEDEQH/xAAbAAABBQEBAAAAAAAAAAAAAAAAAgMEBQYBB//EAE4QAAIBAgQDBQQFBQwIBwEAAAECEQADBBIhMQVBUQYTImFxMkKBkRQjobHwJFKSk9EHFRYzNERUYoKiwdJDU3KjssLh8WNkc5Sks+MX/8QAGgEAAgMBAQAAAAAAAAAAAAAAAAECAwQFBv/EADERAAIBAgQDBgUEAwAAAAAAAAABAgMRBBIhMRNBUQUiYXGBkaHB0eHwMkJSsRQj8f/aAAwDAQACEQMRAD8A0IFEUqK7XSKBIFEUqKMtIZyKIpYFEUgExRFRbnEEAJBzRMqq3C0AsJkJky+BtS4AymdjExCCARsdRUFNPYdjgFEUuKMtDASBXYpQWuxUSQmK7FKoikBwCiKUBXQKiwE0RSq7FRYzkURXctdioskJrtKAroFRJCYrorsUVFgcigClURUWByKIpQFdpDQiK9ArBGt7REUjzTLQTG/p89qdikXbIYQwkSDr1BkH1B1rqGcau3ABqwE6TvB5ffUYWCIAvMM3OFLEx4faB5A7/OnrmBsrLFFB6wSfCDHrAn7ag4nF2NTkLExEBgx5eCRy1161BvqMkWsGQY7+4SANItyNCJ9jzHyHnMzhgAYZrhcBwHLhREZZHhUctfjVXfxWHtXFWDmWfZRjBgHkNZzTI5irTg123dIyghWuKDoVJzZdSDqD4ufSotoC/wAVicGZ70Whm0+utZMwPId4ozD0rP2XQvdFok21cBJzaL3Vto8WpEsSD0IgkRVva7MFdntk5s4Z7VxmDZSkj66Jg6QAByAqlwOBWy9+0plUugDSAB3FmAPICABOwrJQfe0LJ7EmK7lpUV0CtZARFdilxRFRGIrsUsCiKQCQtMjEL3hte8FV/VSSPsI+0VINY/tNi2tYu3cXkifES0g/CufUxiVbItlv6l+Gpcabh4GviiuYW8rqHQyrCQfxtTsVsvfUrs1oxEURTkUAUmNCMtdC0qK7FRGIy12KVFdAqLATFEUuKMtRARFdy0oCgikMSRW7rDRW5pxFI88iuxTmWiK6NygYu2VYQwDDeGAI01GhpylxRFIBsLG3rXSs705loikwEtevHQYi6F6Du5/TKFz6lpprDYZbaws7kklixJJlizMSSZ5mnbr5QSZ06CT8KgYnGIwyMrySPDlcMQQZbQTGUNPLlzFQslsiRIuYlQJJ0mNNdZjb1EUvvliZ08P97aq/CCxmlbOQMBlm0UJ0znwFRBBXeN46iu3rlkkG5ZYggAZrTuIJAjLlIAk8uU8qLgWFq6rTB2JB5GQYP20l8QoEk6AwY112iolvumIHdsgaFWVe2TsYCwIE7kdNaYtNZQg/RymuVsti5CnQqYCQRqPFsI30pNgWZvLlzcozbHaJ2p5YifjUHDlLj+JCGGqhg3siMrFSAF9rYjkemky4w26VlxWIVGm5e3mJuxCOLIbKynWYgZhpzJ6dSdp5c8n2zYd+I/1S7R1cb1bdruH3bqIbEl1JBAfKSpHqAdQNKy/aBHtmwjiHFhMw9oznfnOv/euXShTlR4qfee6+Zv7NaVXN4M1vZzjtp8lhbZtkLpLlgxG4AO2kmPWtA9wCJMTMfAEn7AflXk2CuMzoqAh5EGTvvPQAbk8hXpvCcSmKspcKqeoIBytENE7aH5NW7CytHI/QljKSUs8duZKOIWQs6nbp86WrgzrsYPrAP+IqmOIRQR9GuzIgC1dMwxG4WMoUAxMa0/cvWzlzWGMhWKm0xC5ypYlcupE6mJkEaa1qZiLBMQpaAeQPlB2g7GuXsUiiSdJA08UTqJjaqy1irLEWxhrqoxEzh3RSZQifD56k7ZTvXLeLw6scmHZ/FGe1ZN3XwzncD2gXaQST4TOp1QF5FEVX2+LhsoFu9mJAM2bwUSQCcxSCBPONJOlWcUiQiuxSoroFRYCIoilxXYqICCK2tY2K2VEQkYWKIpYWu5a6FygbiiKcy0ZaAERRlpeWhjAJJgDUnkBSGJy0zi0fI3d5c8eEttvz0Pnyp1LgIBBWD1uWlPyZwR8RSrbgkjmN+Y8oI0PqDUcyYyqtNii6aWwgYh/ESSNIibYn4EfZSHfGQVRLMjd2uOsyCdB3UHdROwM6GIN3FdikBVXmxJClFtg6lgXYdco1Q8ssmPu1bw97FkS1q2CQDBvGVPvARbI+ZOvOKustGWlYCIrsqKXjNAmDIzRrBgTrPIVW43iCW4ztBYwoGpJgmAB6bmp2IcsYGvT9tU3GuEtcjQTABGbkDrlMRm8WoPlqOfAxE44it3naC5+JFxbd3sQbvGrxLKiLIAaMrM0E9OvLQHXcUzxjHYebf0iyz3DaSTnW2CMzQIhsvPVTJ09KYTs+6lozEQQA4CxIAkFGPL7zVjieOnCratNYV27pSWL5TqzCICnp1q2oqdGDdFJvwZtwcFKdoq5THjyqhWzh7NsEZZOa84HkzGu9leK/R76o+lu6ADM6E+w3TyPkR+bUfF4xLzvcuKVMQi22A1zMRJZTyIGw2pWB4zctgCLdzKMo722rwOgPtR5TFRp1WnmZ13RcoOEY26/I9NKDeNesa+dKKyIOoO4OoNVPZji/0m2c2UXFMMF0Ee6QDsNx8KustdWMlKN0cOdOUJOMt0NZR+PLalRS8tdy0yNhEUAU5loy0mMRFEU5loy1BgIAoinMtdy0gGorX1lctaqmhMx2WjLT2WjLW25SNZa4V0pq/gxnF03HTKBIDAIQM/t6THjJ35DpVXcwntBcXcloGrCVy3CxYBVGXVWE7ESDIAqLkMl93f3GQSxMOdh7q6KZG5MEetKxF29bs3XXKbiKz292BIGdZGhidI5x50nD4YSjNedoVIQka7rmZSoYEliJ05CpXDcMqqQtxrgJBBZlaBkUKFygACBPxJ50mxrc8y/h5j8xYXlBPSzY+825rZdjeM4jF23uYhgxVgisFCyAJM5QAfa6VXcS7CWTeQI7orkkqIIEGYUnYRO88q13DOG27FtbVsQq9dSSdSSeZJrLRpzjK7ZtxFWjKCVNajmWu5KdC13LWq5iGstBtSN484mnctPomlUVp2jbqNK5VHhA/PYegyn5h5pI4QOVxumoLQBpGr6U/wAbxJt25A3IUkmImfZI5k6DzI56Gmw/ECpGVCBDHKCMpAgnQlYMGZGo5jrxaio02oOOj8X9S6GHzRbRajhf9c/oD/NVTxvsf9IuB++KQoSO7zTBYzOcda0XDr/e20dQVzCYMSOXIxUtVrRCjSj+mO/n9QpSlRlmhozAN2CXnifh3Qmen8ZvSh+5+P6Qf1P/AOlaT6JdOEJygDuSfFcZh7GpWGOs/wBUVaPdAOWJY+KABoJOpkgAct6tdGK5f39TT/n4j+XwX0MtwXsicNdFxcQSIIZTagMD594ecHblWjy05h7wYHLrBgjeD5xI2pd61pzE9P8ACrqLUe6Z6tWdR5pMid4vXnHxkL95Hzri31IYzopKncagSRrvp0qLiFw9uEY5QiiFExBOVdBznQeceVNX79hcihAyg7r7CnQCeunkfZNXlRZBhIE6nUeYpeWqoWMMLZdrSjMW8LakmSDA96QvIageVTW4kg3MDKHBIIBBzaCRGmXXXSRMSJRIkxRFR7HErTzDbAkggiIEmdPt8j0pA4qmm+U65oMRlBk6aanLHWelJgTIoimsHjEu+wZjyI5kcx5VKiogNZa01Z6K0NNCZmstGWnctGStVyqwy9oEEEAg6EESCOhFQW4FhyTNq2wIAysilQBm0VYgasx/tGrXLRlpMCrfglliC1tGUKFCFEKAAyIlZG+wMeU61IweAt2gVtqqAmYVVUchoFA6c6mZaiY1721q2p2OZ3yLvqNAxn4c96QFTfxFw3Fm1e8JbVLakD2gsZnGeQRO3lVzhsxRS4hoGYdDz5n7zTKXr2Uk2gDAgB11Os7xA2+fOuK2I527esiA/hUAPBkgGWOQR0BMikMl5aMtR2785SqWxvmVnI5mBKq3KD6z8XkdgpNwKDyCMWBHLUqNZnT066RnUUIuUnZLcLDipSzPlVUXJJJ9ayfEO0tw3IshMg3Lhjm10MgiAQDAjnvyrzVLtieKqNU6ei8fsa40JcjdYzC51y5isxqsT6ayNdtar04Agjx3DExItaTMwBbhZBMwNZPU1kMPxe9fvgC6lnKohdWUkxoSRBPODyiOc6+ziWXNAQhhldXBgjUaEHTc9adTH04VIxrxtf1t8BuE4aJlphcOttFQEwoABO58yeZpu/imDQttio3YHr+aPejn8IkyBDs3mUOEt2lDiG9tidCNy3QnSKYbQGeW5J+0n9tV4ntqhBJUu8/b+0RjTfMsGwUgqHuqhmUVzlM7x7yzJ0BikvgS95Zy5e7YEOPDmDLlOYag+JtBE69Ky2K4sCPA4Rds7AgNqRCSIOqtoNdPQmKnGXts6spuQwPgYlyCogBTM7MRLCunCpinR4vC9M2tuuq+ZV3b2ubZMO6MwLK2xBQMq89IZ2JPnPwFPwelZvB4kOgcc55g7Eg6jQ6ipS3NNK5FTt1wk06eq8fsWcPxLPG2CUbKql8py5oAmCBJIMb9DvUB8digTGEkRub9sEtIgRyUiTMyDGh3qRwzEa5Tz29f+tWmWu9gcZHFUlUWnVdCuUcrsVZS6bhbJb0KZGYDOEMd4AQx11PTbY1Na0DBIBI1EgGD1HSn8tditbAaiiKdy0ZaQDcUZady0ZaQDWWr2qbLVzTQmUuWjLTuWiKuKxrLRkp2K7FADOSu5adiiKQyHjsGLqMhJAbmsSIIIjMCNxzFV37x3Jn6bip8POwAMpnYWo11nrOo2i9ijLQBVjhC94Lme5o5uZZULJULGizAA603xC/LZRy++u9puNrhLPeEZmJCosxmPPXkAJPy61ix29G/0VP1rH/lrj9rwqVqXBptK+97+2hfShzNS6SCG2Mg7/H0rO3OyMmRegcgbRLcolhcAJ03y+lMt2+/8qn61v8ALSR2/n+ar+ub/LXn6HZuLo34dSKv5/Q0qUlsiZY7KWlMszPzjRVPmYGbr71P4zja+zaDFiBLRkCSrEaOpkwp90jVetVh7e7/AJIv65v8tQ/4U2Y/kSA8z31yWiYzMFltzvW3D9n555sZLNbZLb1Viuo6kl3TSLi3tH6xs9skKWJXMhOwIVFBBMCAM3imrJWBEgyDsRqPgdqxVvthaDtcTBS7+19a52k8gY58unWpGF7aLbGRcLbCgGCMQ7T0AlZkiN+U9BMu0ux6NaSnh7RfTZeehnp1ZR0lqX1zh9sggoIOpGy+uXY/Eamk4fh6BpVJfXUSzEGJgegGw5VRDt8D/M1+N1gdvT8RXbH7opRsy4RQ0FZ75zoYJ9z+qKop4DFaU6lbuc0m9vY0b6pGj4W6XbmRiyqJLnKUj4ssQTpm8t5NSG4ambMMVbySSCt3MchYkDIZBhSBmPSazXB+3AFxmt4K0hggstw6KSDEZYElRt0qF/8A0ESZwaTLE/XvuSSfd015Vujg6MKeSKUmnd5r/JfATU736mxYqCQr94BEMBHXfkSNNRpryq8wOI7xZ5jQ+tefp22TuTdOGQROnesf8PxNI4P+6MgvKr4YWkYgO4us2UHYkFY0J12gE1Hs7D1KOIlNZVF7pX08roU4O2p6XlruWlRXCwiZEdZ+VegKEciiKURQwA309aBiYoilgV3LSAbirSq/LU+hCZX5aMtOZaMtWXIjeWjLTmWjLRcBEURS8tGWi4WEZaIpzLWb7dPf+jm1h7bu13wsVHsp73xMx6E9KjKWVXGld2POu2PGxir7Ms5LfgtjRhEiXKoS3i0I8o0qgzPPssPIKXM6j3WyqTBIBExGn51sOzGMERhbn6Aj5GlfwXxe5wtzl7g89gNq5rk3dtMs4Tv+op3PMbevLrr84864hq5fs1jP6Ld/Rrg7L4yP5Nd/RH7aryy6M1Jq25S958/xtT+GsNcMICevp68q0nC+EYq3M4S9PUKNfmdtadxeE4hP1eEcdQwEHkY+75VW1VbtGJJOHNmTxWENswywfP8AbTavyn0H3wOUwJ2861GO4NjrkThX0k6KNz0+VV79l8Yf5tdP9gf41OCqNd5akZZE7plQCBuaauwNDoedaBOzGN1Aw1xZEScsaa7nUTtv9ldtdm8coJGHuGIKjIAARzyzoOWnQSDpVqpS6GeWI1skUuExndhoUvm8+fzH3/OopknnJk/aTrHrV4nZLGcsNdA6RP210dk8b/RrvxUUuG4ttIuzpxVyMtlRhSfePnPvAbeg++qtUG/L/tV+3ZTGkQcNdy9IGvrSh2Vxv9Gu/o1CMJK43OLsbv8Ac442cRhjYZiLtkBQ2km37jeZEZT8OtXV7hVtFJu3yFyhTmZETIqwo122LdJLEAbDzfgXDeIYW+l5cLeOU+IBR4lPtA6/LzivWr/DbV0q9xA+ghbgJUbwTbPhzCSJiRJFdClJuOpmmknoVzXLHhz4pT4WufxiBWXNJYgmcqmANYECkXbVpmyXL9xmQpIjQG5KrlGQ+EzG5ge0etkeCYf+j2f1SfsqSmGUbKo2Gigez7PLly6VaVibFgKoUTA66neacy0uK7FADeSpc0xFP0AR8tGWl5aMtSEIiiKXFQ+JcO74BTcuIuuYW2KE7EQ6kMvw60ASstVeOw752YXQAFBCN4QPENSQdQYI1B30pr+Cljw+K/CghQcReKgFcp0LRtpT7dn7JUKwdoti1LXbjMUBmCS0sfMydB0pAGEs3LQe5fuq+hJyqyIokkQGduRjzgVj+JY8s7XGbKPNoAHISdKvO1nEYi0p2gvHzC/4/Ks3i8GQuZokQxP5oVkcgMTr4QdhrPKNfNdqYji1VST7sd/P7HTwsVShna1e3kNYrMYIzGJ0BiQR8p0HPmaZfFFEa4wfKoAj3jLKBoSNp/ZNS+dVnaZCbII2DAt6QVH95h8q5NGeeapv8R1WtLIn8P4hbu6q+ZQyhiJgeySJPkdemo5GlXEKXLgBMMQwknTTuyP93P8Aa86zHZmz9YcoGXKQwG2pEAx8fketaDHEwHAJdB4Y98ZQCp8zlXX+qNoObRUpxhN01LfqZ6kJQmpPW29iu7TcRu20XusxZpmJJCgaxBkHWZjlWSt4HFXPFF46gzLCfQnfbnG8a6GtziMTltlyI0ByneToAY8zyrP2eP3u8IZVy8oU6iRImY2Ij49DXQwGJq06TVOCut22OdLMyf2VwN62r96SJgAFsx0kkyDsZ9d6tu1ZPdYTUjS9MH/xFpaOCARsQCPMGo/a0/VYTzF7/wCwVZ2RXnWx7nPo9PY5HbsFDAtLqv7M82KcsUEwADOZuf8Ad+GYGkpek3A1wk900QyiHVldcozMQ0LHnMUxfsZt/TUTUzDokHOxnllBjbnE867leE4ycpN5eSWp57C1YPLGFs1tbu3xK027jSVzDzdmj5ErB586nYIXFAzMSegYkfbqfX/vS7qIpOVpE7srDmRyEHTX40wBvEmPKPvq/DRpbxvfxuijG1K9sskkvBp/M5xBm3lojrJ5zGuhjaoxvsedwiNZJEyJkakiNd40J8qlFzTbWhmAgnMZ6gGeflAqGIw95Zk9xYXFLLlfIftYhltyzN1GpnXUCt7+5txuZw7sSNWtEzM650189Y/2q884lbm3B6jadOQiDp/1pvhF9rNxXtmIYGANAQdCAPu51e427vK3qa8Hh51KbxUHqm7rqj3rF47I0ZWMAMWyxbCzr4zpIHL5xTB4yAv8XdZt8qW3cgFjlDECFbKAxU6iR1FN4LiTYnDLdsFQxy5gfdIYd4PWJA9RrTVpsaXzxaFot7DMS6rKqDC29DCk5cx1Y66VmasdOMlJKS2ZOweOa48d26rBkurIZDQAARBBGs1Piqa62MZmNtbKrIAF5mJMESR3Y0BAO5nXbSCtFxnhBFiM2rd45bLmnbuomJHKfKgkWxFOUmKcoAr+I4w2spKkp4sxWSwgSIUDUk6DnJAAM6R7PFjJFxGTciQ0QAzZiSBAgAGJgsAdTFP443pm0EOkQ7MNTzMKdBHLrTTXMQdkUe0MubY5hlaYOmXN1Oo03hiGm46nigHQeEkMAxgTBiDGYTEx4tsppdzipVmBttC6mASchAgiJB1zDUjb1rr3sQAD3akksCpeAAGIVifNYmNuhoW5iDIZLYG8o5bTMgI8Sr4iuflHs0Adv8XVB41uDRTORoluQJ3I59IMxBpHF+MrYwzX25DwifaeYAHUE8+mtKt/STcUt3YSRIRixO8zKjTbn/084/dD4/3+I7pD9XZJGmoZ/ePw9kf2utW0qeeVhPQZudtAxJbC2ixMk95c3mZ3p2925kEHC2iDyz3BvpyrKYO2pufWMAupMzGxj7TUbKCJny/GlW/4eElNrJG4cWT5mrXtmpMDB2v1lz9tOJ2uU/zS10/jLh+3NFUfZrhq3LhZmIW3lbw7kzpryEiak9puHi3cDDMc+Y+MEQREwdJHiFZ1h8Hx+Fw17c/+FvEq5c2Z+5Zv2vUfzSz+nc/bXP4WL/RLX6y7+2snH4ipVrCg2Xc+0CAPanLuSADHz5TV1TBYOFm6cSCrVP5MvL/am2y5TgrRGmneXRsZ3zdajfv1h4n6BbjQSLl7QnaSG0+NUqgfCryxwYHDyWGYkXBp7OhCr8c0TO5G8awxMMJhYpuKSb5L6EoVqrvaT9ySO1qiFGCtAAQPrLkAchoa0lu9av4axcu4ZDPegLnuQsXIMeKdYnWvOTZBIPKtthL3d4TC7FPr82uo+s3mdQOnmTyg1Y/DwoUXOhFKXVBBuq8tTVdGPX1wi5fyW3qYE3Li68hq0SfOlm3hdfyS2I0MvdEeozenzHUU1h76XQSuwOUgjnAMH5jSqLtHhihRhJt6jzVjtGs5THs7SvnB41DF1qrVNzal+aFrwlFaqCfoaFWwW3cWJ6d6wP8Ax1zG2rAQlMHbY8h3lwA/3orEJjkBBJJ0Iy5WEA6QNCsxz8qlcEus19Qiwqhs5jf2sp3kD2Vj16DLrqRxUIued2XVEY4ai3bhr2NFhO6YktgERRtmuXMxPPRXIA+NLxeOwVtgHwyAkA+1eO5MbHnB89KWgn8Gsn2quqb/AIScyIM0EQD7SzOugPyfyrBRx2Iqz/U0vAseCw6/YvY0h4pw9pH0e3HPMb6D5tA6fMU9hrWBb2MNaaN8t240eoD/AH1h+H63lUqGUmOYIkbxrJBPzG3TUWbMlSABqD4QNAY0Gkbxrv8AYK0TrVl+9/AnGhTimorQ2PZviFq1c7tLQtq51hmIzbD2ifT5VpMZj+7bVHK5ZzKuYAgEkHXTYDUbsPOPPlcHYgwYMGdfh6/bW44PjjesEAxcAKyeseFvx0NSwWLlUk4VHryKalGMF3VZD1rioLBe7vAmNTZcIJIGrMB6+gppeKMYAtOW1B8ByqRJhiJAnQaE79IlVu1iAylihABkBjr4TBnIOZ+Q50LdxJYfVWwukzcbadQIXkOsazy1PSKS0FdqJg2uEtmUKs+E5pY+oGgHxn0qZFAFTb4feZSzXct0gj6sAos7bgFo01MbctqRi8CzKbf0h5lWZmW2WAzbLlQAZsrLqDuelXVZ/tE9tGQtavXHOUgWg5gJcUycm0FpE7xFAD30Yq8/SLkiSRcW3lygiR4UWNcupJ0J6yOvw92BD4m54gQyotpUg6QAyMwHL2vjUDAYiwFI+iXbQKlnLWSgOVEPiY7kwFE6kp0iXuH4SxczEWbtsKyXIuhrYzAhxEnxZWUeQI00oAhdquJjAYVgrk3brMELZc2ZtXc5QBpPIRJFeRXLnP7TFeh8cx2GxN2bthnIBCE3rieEHfKsAdflVXibOBUScJpz/KLunnvWyjUjTjsOVGe5l+GcS7q5nC5tCNYjUb6g6j0NOcT4j3rBoAAAGpn8fLma0y8PwXLBnrpib37a5bw+BIkYQ9D+UXZB89ahFUo1eIr3YKhNaGc4NxRbJfPm8QABSGIIadiQKkcb4il0qVnQH2kVRrGwUn41cHC4HNH0Q7Sfym/8Oe1LaxgVGuFMSP5zd0kxzPWn/rVTi63+HQk6VTLbkYm4Z5Vo+DdpLdq1kNsk6eLwhhClPCSraTryMgVb/vfgSI+iH/3F79tNJgsARIwn/wAi7p5b0V1TrNXvp5cxKhNPYx2JxYZ3aIzMWjpJn561o8Hx619GW2zmQo0i8YIjbUprlHl6HWpdvCcPnKMIdp/lN4yBvz5U62CwKifoZg9MRejTc77Dc9KrxMKeIgotyVulgjTmrsxavETpWvs4W5cwOFKMq6XgxOaR9adVy899/KpS4DBHX6IduWIvftqfgsfYWyiphvqlzZfrXgFjLCTrM8jRjW61LJT38SdKlKE7sjYPCrbQImw/BJ865jcKtxCj6qYOhg6ajapK8ZsZiv0cTAP8a2oNF3i9ganDeRPevp0n4wPiK88uzMQnmTV/P7GvPpt+e5nT2Xtfn3fmv+WmMLibGHzhO8baW9qSCRAkgczyE+daa/xGxBBwuhEaXrgMEco8ulQFu4OARhNOX5RdrTLCYupHLVnddLk4tX1T/PUjW+NWuZZSNIZSZn/ZkVMfDW7kMURp1kqpPluKZF/CEx9C8/5Rc58/vqZa4jh7QCjCwJ/176TPXkT99UPsuotY6ev2Iymt18vqQLnCLObMECtvKSv2AxUfE8OaS1s5vCBkuFmEidVkwGMxrpoNqv8A98bH9G/3r1xOJ4cgEYYR/wCs9TjgMTF7oV3e1vz3MucZmAW2IusYyIxAWD78EGBqdvkJNbHgvEO5dSTIICvA36kffUNOI4aSRhRm5/WOD1101oucYw43w2m0988Anr+OdTngq7alGysRbutUa/i3Cu/YXDibttAAVFs28mzeI50bWGOxiN6jDBxbYW8ZecnIk3bqLlhw5yutv2iHAmG3C0ns7xW3iA1g28oUDKpYuCs9TrIMfZ0qyxHZvDP7Vi0RBBBRTIJlgZBmdjO9dOz5mJpp2Y7w+6ts90bzXHLMfGVLdSPAoAAnaNBFWVV+A4RatMzKi52YsXhcxMAbgDQAAfDmdasKBBVVjxic47sWsukl2IYiZI0QxMAehJ3EG1rhFAGbfE40qQbNg5u7AAe6RBP1ufNa0ATUEj+qR1c4lhsR9GW0iqzN4XKFUUJrAAMcoGg61oMooimhp2dzzQ9lcUSG7sSNpe2f+byrt7sriWEG1p1D25/4v8a9KiiKeYnxXr4nm/8ABnFZY7ofp240296m7PZLEroLe5n2rfPf369MiiKMzHxXdPoeYHsjis2fu9YiC6GB+n5mlXuyeKbQ2/k9uZ5e9t99emxRFGYXFdmrLU83bszissd1/fT4H2qbt9lMSBHd6ST7VudZP58V6ZFM376pGYxJAHqfx9op5ncfHle+hhML2fvqPFhsx1/0toDUEeesHf8Aqr0p3E8NxjOHGHTw5soJtEDMIMjOAZEz58q2H75WoBzSCCwgEyAQDoBvJGlM3OLJNvJDB9iDt40XUf2/s+RaXQhxfIyw4bjNvo1sSMpy9yDB9qDm08tNNK6vDMUC8YdMrEsATa0MASdddJ5RJmtrfuQCdJ5AmJPITUGzxUEToBKAmfzgNtPziB8zQrvVIfFs+Rl73CMQwWcKsgySHtAmSSQCNtTPP41y/wAHxB1XDKD4dWa0wIUlgCpOviIaZ90Vo044rKrKJlipEkEQY5gGrFsbbDZCwDZc0HTwgwT8KGpLdC4vKyMDjeAYy5qbKg6DwtbUfY/mfsqLY7JYpRHc6DaHtg/8VegXeKJqFOYhkBj+uwEg84malYO9nRHiMyq0eoB/xpvMtWTVd3ujzO12QxQbMbWv+3bgenip292SxLaG1/ftkn18W1emxRFRzC4rtayPNm7L4kj+J/v29PTxU3b7KYpRAtachnt/59a9NiiKedj40r3PLk7I4oEt3WpifHbO23v1y72QxTaGzpv7dqdCCPe/H3+pRRFLMLiu1uR5tg+AY21dW4lnxKZ0uW4I5jV9iNPjXpFsyBIjyO4+Vdiu0m7kZTctwooopEQooooAKKKaxObK2SM0HLm9mY0mOU0ALzCjOKzlrhNzvDcv4glnK5rS92LYys3dhZTO0ZtSTqVBpvF4TPfYpi2FxmRcgdFyKj27rqoCSSVUAqTGV260AafOKM4qgxXDzcvFkxLpmHjFtrewDKoH1Zbdm94EECmhwZrgWcfiXVQVYfk4V5UowaLUHn6EcqANLmFczis5jcM1yMPbxRtqiZX7trffbbnPbYCAp6TmPSlDhrMrzfbKDa7ohkaGtEgE5rcAs0ZgAdV84oA0WaouNwdu6PEqsQDlLKGiek/CqYcHuqBOOxILALtYYSFMkE2tyN4gHKDAO68BwcKlwLiLrs/dg3LmQtCqCB4VWZVhJ313pptaoCc3CrJWDbtzEZu7XTTTSI+FP4fAWk1W2gPVUCnryHWqh8I4lExJGWJMp3jXCwIDShCjwRoDOZtNKjPwO6olcbf8TZ3driZp7k2lVFFvJlMhtvaUGCTIbnJ6XFZFpe4SHuhrhzoCSqMARJENOmo9amPgLJABtoQNgUEDSNo6VS2+F57puPiCzhgwtqUNsFCQokpn0zQdRM60m5hby2hbOIXvGW4MzPF2bjPARwswue2A2Wfql08VGZ6ahZF6uBtAyLaA9QgB+7bQU1f4eCWYHKzR41C5guUDLJB00mqU8EGtu5jL7Z2DMHNvxNCgADJCr4AYWNfMkmXjrV57kG/3VlMrp3bLnuEFdHzKYQEGY3zDXkVmd73CyJWE4NYtsWW2smIlVOWNsukjXWrJAAABoBoAKz+G4beCXB9IzXGbNDxcS2M7sFBUIxgMACeSKIgRXTh7i2iBflvCwa6yvkVIzQ3dCTMqWYE6zvpRKTk7thaxoc1GYVQYHCXEM/Srl4NbJUXXthZy21kZLQMRBzdXOhmofC+EXENsjGXbp+pe4XuKZW2hSFUIMyuTJJgkgGTtSGaouKM4rP3uGNfE/SGQBvC9kIHOV9c+dCN0UER7nmRUTC8FWzcL3MQQqhAqFreUKv0dc5PdqVLNYtyAcviPXQA1majMKz2J4EMzscTeUuYDTbDJ/GaIxSRpdcdRpERS7nDLwAC4m8wL52ctbV1HdhAFAtFGXQtlI9ppnSKAL0MKVWcwfDXF0FcVcuRcD3szIP8ARsgTIiAZSCDqQfq1OprR0AFFFFABRRRQAUUUUAVmM4SLjEsz5SNFDFQG0hgwhhtsCBvRguBWbRBVTIAAl2YiAw3YknRyNTtHSuUUAMYjsxYZCsXDO5N66W5c88+6I6HXenMN2csK6uFuFlOYFr954bxawzkH22/SNFFADWN7K4e5aa3DgEMMy3bmcBgA3iLGZAAgyNKds9nbCnNluEzPivXnE+jORzoooAbxXZu1eYtfNy4Z8INx0VRJMAWyoMZjqZMaTSrPZ63aVhhy9ssEXNne5AT2QA7HYaaa7dKKKACzwG2LbW2zurhQxZ37xiJ1Z82aTPKI22p/94rGXLlaBkI+suSMi5VytmkQJ2PMmiigCJ/BewuQIGUKyPBd31RgyxnY5dVEkb8+tSbvArPed6EPebhs7nXSCVLQdhuOQ6CuUUARMB2Vs2ZZAe8MnOWdhmzFgQhbKIJMCNBpT1js7aRLSgNFpFRRnYL4QQPDOXmfs6CiigBFns1bChczgZ3uuEZreZ2ZmmUIIALsYB6dK7Z7J4VSCqOCJj6+970FgfHqCQCQdCd6KKAFY/gC3IBZgi5AE0KgIyMMumYGbaazy2otdm7KurqHDBs2t68w2UDws8e4nL3BRRQA23Zawc0q+VoGUXryrEkwQHgjMSYiPEaTa7K2A9xmVjnI0DuqQERFBVWynw201InwjyoooAexnAFvM3fPce2RAtB3toBznIwLHlrypPEeziXQ4zXFDqqNkdlbIqkKAZ0gsxnnMGRXKKALHhvDrdkQgOsSWZnYxtJYk86mUUUAFFFFA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7108" name="AutoShape 6" descr="data:image/jpeg;base64,/9j/4AAQSkZJRgABAQAAAQABAAD/2wCEAAkGBxQTEhQUExQVFhUXGRgXFhcUFRcUFRgZHBYYGBgbGBkYHCggGhwmGxgZITEhJSkvLi4uGB8zODMtNygwLisBCgoKDg0OGxAQGywkHyQ0LzQsLC0yLywsNCwsLywsLy8sLCwvLDQsLCwsLCwsLCwsLSwsLCwsLCwsLCwsLCwsLP/AABEIANgA6QMBIgACEQEDEQH/xAAbAAABBQEBAAAAAAAAAAAAAAAAAgMEBQYBB//EAE4QAAIBAgQDBQQFBQwIBwEAAAECEQADBBIhMQVBUQYTImFxMkKBkRQjobHwJFKSk9EHFRYzNERUYoKiwdJDU3KjssLh8WNkc5Sks+MX/8QAGgEAAgMBAQAAAAAAAAAAAAAAAAECAwQFBv/EADERAAIBAgQDBgUEAwAAAAAAAAABAgMRBBIhMRNBUQUiYXGBkaHB0eHwMkJSsRQj8f/aAAwDAQACEQMRAD8A0IFEUqK7XSKBIFEUqKMtIZyKIpYFEUgExRFRbnEEAJBzRMqq3C0AsJkJky+BtS4AymdjExCCARsdRUFNPYdjgFEUuKMtDASBXYpQWuxUSQmK7FKoikBwCiKUBXQKiwE0RSq7FRYzkURXctdioskJrtKAroFRJCYrorsUVFgcigClURUWByKIpQFdpDQiK9ArBGt7REUjzTLQTG/p89qdikXbIYQwkSDr1BkH1B1rqGcau3ABqwE6TvB5ffUYWCIAvMM3OFLEx4faB5A7/OnrmBsrLFFB6wSfCDHrAn7ag4nF2NTkLExEBgx5eCRy1161BvqMkWsGQY7+4SANItyNCJ9jzHyHnMzhgAYZrhcBwHLhREZZHhUctfjVXfxWHtXFWDmWfZRjBgHkNZzTI5irTg123dIyghWuKDoVJzZdSDqD4ufSotoC/wAVicGZ70Whm0+utZMwPId4ozD0rP2XQvdFok21cBJzaL3Vto8WpEsSD0IgkRVva7MFdntk5s4Z7VxmDZSkj66Jg6QAByAqlwOBWy9+0plUugDSAB3FmAPICABOwrJQfe0LJ7EmK7lpUV0CtZARFdilxRFRGIrsUsCiKQCQtMjEL3hte8FV/VSSPsI+0VINY/tNi2tYu3cXkifES0g/CufUxiVbItlv6l+Gpcabh4GviiuYW8rqHQyrCQfxtTsVsvfUrs1oxEURTkUAUmNCMtdC0qK7FRGIy12KVFdAqLATFEUuKMtRARFdy0oCgikMSRW7rDRW5pxFI88iuxTmWiK6NygYu2VYQwDDeGAI01GhpylxRFIBsLG3rXSs705loikwEtevHQYi6F6Du5/TKFz6lpprDYZbaws7kklixJJlizMSSZ5mnbr5QSZ06CT8KgYnGIwyMrySPDlcMQQZbQTGUNPLlzFQslsiRIuYlQJJ0mNNdZjb1EUvvliZ08P97aq/CCxmlbOQMBlm0UJ0znwFRBBXeN46iu3rlkkG5ZYggAZrTuIJAjLlIAk8uU8qLgWFq6rTB2JB5GQYP20l8QoEk6AwY112iolvumIHdsgaFWVe2TsYCwIE7kdNaYtNZQg/RymuVsti5CnQqYCQRqPFsI30pNgWZvLlzcozbHaJ2p5YifjUHDlLj+JCGGqhg3siMrFSAF9rYjkemky4w26VlxWIVGm5e3mJuxCOLIbKynWYgZhpzJ6dSdp5c8n2zYd+I/1S7R1cb1bdruH3bqIbEl1JBAfKSpHqAdQNKy/aBHtmwjiHFhMw9oznfnOv/euXShTlR4qfee6+Zv7NaVXN4M1vZzjtp8lhbZtkLpLlgxG4AO2kmPWtA9wCJMTMfAEn7AflXk2CuMzoqAh5EGTvvPQAbk8hXpvCcSmKspcKqeoIBytENE7aH5NW7CytHI/QljKSUs8duZKOIWQs6nbp86WrgzrsYPrAP+IqmOIRQR9GuzIgC1dMwxG4WMoUAxMa0/cvWzlzWGMhWKm0xC5ypYlcupE6mJkEaa1qZiLBMQpaAeQPlB2g7GuXsUiiSdJA08UTqJjaqy1irLEWxhrqoxEzh3RSZQifD56k7ZTvXLeLw6scmHZ/FGe1ZN3XwzncD2gXaQST4TOp1QF5FEVX2+LhsoFu9mJAM2bwUSQCcxSCBPONJOlWcUiQiuxSoroFRYCIoilxXYqICCK2tY2K2VEQkYWKIpYWu5a6FygbiiKcy0ZaAERRlpeWhjAJJgDUnkBSGJy0zi0fI3d5c8eEttvz0Pnyp1LgIBBWD1uWlPyZwR8RSrbgkjmN+Y8oI0PqDUcyYyqtNii6aWwgYh/ESSNIibYn4EfZSHfGQVRLMjd2uOsyCdB3UHdROwM6GIN3FdikBVXmxJClFtg6lgXYdco1Q8ssmPu1bw97FkS1q2CQDBvGVPvARbI+ZOvOKustGWlYCIrsqKXjNAmDIzRrBgTrPIVW43iCW4ztBYwoGpJgmAB6bmp2IcsYGvT9tU3GuEtcjQTABGbkDrlMRm8WoPlqOfAxE44it3naC5+JFxbd3sQbvGrxLKiLIAaMrM0E9OvLQHXcUzxjHYebf0iyz3DaSTnW2CMzQIhsvPVTJ09KYTs+6lozEQQA4CxIAkFGPL7zVjieOnCratNYV27pSWL5TqzCICnp1q2oqdGDdFJvwZtwcFKdoq5THjyqhWzh7NsEZZOa84HkzGu9leK/R76o+lu6ADM6E+w3TyPkR+bUfF4xLzvcuKVMQi22A1zMRJZTyIGw2pWB4zctgCLdzKMo722rwOgPtR5TFRp1WnmZ13RcoOEY26/I9NKDeNesa+dKKyIOoO4OoNVPZji/0m2c2UXFMMF0Ee6QDsNx8KustdWMlKN0cOdOUJOMt0NZR+PLalRS8tdy0yNhEUAU5loy0mMRFEU5loy1BgIAoinMtdy0gGorX1lctaqmhMx2WjLT2WjLW25SNZa4V0pq/gxnF03HTKBIDAIQM/t6THjJ35DpVXcwntBcXcloGrCVy3CxYBVGXVWE7ESDIAqLkMl93f3GQSxMOdh7q6KZG5MEetKxF29bs3XXKbiKz292BIGdZGhidI5x50nD4YSjNedoVIQka7rmZSoYEliJ05CpXDcMqqQtxrgJBBZlaBkUKFygACBPxJ50mxrc8y/h5j8xYXlBPSzY+825rZdjeM4jF23uYhgxVgisFCyAJM5QAfa6VXcS7CWTeQI7orkkqIIEGYUnYRO88q13DOG27FtbVsQq9dSSdSSeZJrLRpzjK7ZtxFWjKCVNajmWu5KdC13LWq5iGstBtSN484mnctPomlUVp2jbqNK5VHhA/PYegyn5h5pI4QOVxumoLQBpGr6U/wAbxJt25A3IUkmImfZI5k6DzI56Gmw/ECpGVCBDHKCMpAgnQlYMGZGo5jrxaio02oOOj8X9S6GHzRbRajhf9c/oD/NVTxvsf9IuB++KQoSO7zTBYzOcda0XDr/e20dQVzCYMSOXIxUtVrRCjSj+mO/n9QpSlRlmhozAN2CXnifh3Qmen8ZvSh+5+P6Qf1P/AOlaT6JdOEJygDuSfFcZh7GpWGOs/wBUVaPdAOWJY+KABoJOpkgAct6tdGK5f39TT/n4j+XwX0MtwXsicNdFxcQSIIZTagMD594ecHblWjy05h7wYHLrBgjeD5xI2pd61pzE9P8ACrqLUe6Z6tWdR5pMid4vXnHxkL95Hzri31IYzopKncagSRrvp0qLiFw9uEY5QiiFExBOVdBznQeceVNX79hcihAyg7r7CnQCeunkfZNXlRZBhIE6nUeYpeWqoWMMLZdrSjMW8LakmSDA96QvIageVTW4kg3MDKHBIIBBzaCRGmXXXSRMSJRIkxRFR7HErTzDbAkggiIEmdPt8j0pA4qmm+U65oMRlBk6aanLHWelJgTIoimsHjEu+wZjyI5kcx5VKiogNZa01Z6K0NNCZmstGWnctGStVyqwy9oEEEAg6EESCOhFQW4FhyTNq2wIAysilQBm0VYgasx/tGrXLRlpMCrfglliC1tGUKFCFEKAAyIlZG+wMeU61IweAt2gVtqqAmYVVUchoFA6c6mZaiY1721q2p2OZ3yLvqNAxn4c96QFTfxFw3Fm1e8JbVLakD2gsZnGeQRO3lVzhsxRS4hoGYdDz5n7zTKXr2Uk2gDAgB11Os7xA2+fOuK2I527esiA/hUAPBkgGWOQR0BMikMl5aMtR2785SqWxvmVnI5mBKq3KD6z8XkdgpNwKDyCMWBHLUqNZnT066RnUUIuUnZLcLDipSzPlVUXJJJ9ayfEO0tw3IshMg3Lhjm10MgiAQDAjnvyrzVLtieKqNU6ei8fsa40JcjdYzC51y5isxqsT6ayNdtar04Agjx3DExItaTMwBbhZBMwNZPU1kMPxe9fvgC6lnKohdWUkxoSRBPODyiOc6+ziWXNAQhhldXBgjUaEHTc9adTH04VIxrxtf1t8BuE4aJlphcOttFQEwoABO58yeZpu/imDQttio3YHr+aPejn8IkyBDs3mUOEt2lDiG9tidCNy3QnSKYbQGeW5J+0n9tV4ntqhBJUu8/b+0RjTfMsGwUgqHuqhmUVzlM7x7yzJ0BikvgS95Zy5e7YEOPDmDLlOYag+JtBE69Ky2K4sCPA4Rds7AgNqRCSIOqtoNdPQmKnGXts6spuQwPgYlyCogBTM7MRLCunCpinR4vC9M2tuuq+ZV3b2ubZMO6MwLK2xBQMq89IZ2JPnPwFPwelZvB4kOgcc55g7Eg6jQ6ipS3NNK5FTt1wk06eq8fsWcPxLPG2CUbKql8py5oAmCBJIMb9DvUB8digTGEkRub9sEtIgRyUiTMyDGh3qRwzEa5Tz29f+tWmWu9gcZHFUlUWnVdCuUcrsVZS6bhbJb0KZGYDOEMd4AQx11PTbY1Na0DBIBI1EgGD1HSn8tditbAaiiKdy0ZaQDcUZady0ZaQDWWr2qbLVzTQmUuWjLTuWiKuKxrLRkp2K7FADOSu5adiiKQyHjsGLqMhJAbmsSIIIjMCNxzFV37x3Jn6bip8POwAMpnYWo11nrOo2i9ijLQBVjhC94Lme5o5uZZULJULGizAA603xC/LZRy++u9puNrhLPeEZmJCosxmPPXkAJPy61ix29G/0VP1rH/lrj9rwqVqXBptK+97+2hfShzNS6SCG2Mg7/H0rO3OyMmRegcgbRLcolhcAJ03y+lMt2+/8qn61v8ALSR2/n+ar+ub/LXn6HZuLo34dSKv5/Q0qUlsiZY7KWlMszPzjRVPmYGbr71P4zja+zaDFiBLRkCSrEaOpkwp90jVetVh7e7/AJIv65v8tQ/4U2Y/kSA8z31yWiYzMFltzvW3D9n555sZLNbZLb1Viuo6kl3TSLi3tH6xs9skKWJXMhOwIVFBBMCAM3imrJWBEgyDsRqPgdqxVvthaDtcTBS7+19a52k8gY58unWpGF7aLbGRcLbCgGCMQ7T0AlZkiN+U9BMu0ux6NaSnh7RfTZeehnp1ZR0lqX1zh9sggoIOpGy+uXY/Eamk4fh6BpVJfXUSzEGJgegGw5VRDt8D/M1+N1gdvT8RXbH7opRsy4RQ0FZ75zoYJ9z+qKop4DFaU6lbuc0m9vY0b6pGj4W6XbmRiyqJLnKUj4ssQTpm8t5NSG4ambMMVbySSCt3MchYkDIZBhSBmPSazXB+3AFxmt4K0hggstw6KSDEZYElRt0qF/8A0ESZwaTLE/XvuSSfd015Vujg6MKeSKUmnd5r/JfATU736mxYqCQr94BEMBHXfkSNNRpryq8wOI7xZ5jQ+tefp22TuTdOGQROnesf8PxNI4P+6MgvKr4YWkYgO4us2UHYkFY0J12gE1Hs7D1KOIlNZVF7pX08roU4O2p6XlruWlRXCwiZEdZ+VegKEciiKURQwA309aBiYoilgV3LSAbirSq/LU+hCZX5aMtOZaMtWXIjeWjLTmWjLRcBEURS8tGWi4WEZaIpzLWb7dPf+jm1h7bu13wsVHsp73xMx6E9KjKWVXGld2POu2PGxir7Ms5LfgtjRhEiXKoS3i0I8o0qgzPPssPIKXM6j3WyqTBIBExGn51sOzGMERhbn6Aj5GlfwXxe5wtzl7g89gNq5rk3dtMs4Tv+op3PMbevLrr84864hq5fs1jP6Ld/Rrg7L4yP5Nd/RH7aryy6M1Jq25S958/xtT+GsNcMICevp68q0nC+EYq3M4S9PUKNfmdtadxeE4hP1eEcdQwEHkY+75VW1VbtGJJOHNmTxWENswywfP8AbTavyn0H3wOUwJ2861GO4NjrkThX0k6KNz0+VV79l8Yf5tdP9gf41OCqNd5akZZE7plQCBuaauwNDoedaBOzGN1Aw1xZEScsaa7nUTtv9ldtdm8coJGHuGIKjIAARzyzoOWnQSDpVqpS6GeWI1skUuExndhoUvm8+fzH3/OopknnJk/aTrHrV4nZLGcsNdA6RP210dk8b/RrvxUUuG4ttIuzpxVyMtlRhSfePnPvAbeg++qtUG/L/tV+3ZTGkQcNdy9IGvrSh2Vxv9Gu/o1CMJK43OLsbv8Ac442cRhjYZiLtkBQ2km37jeZEZT8OtXV7hVtFJu3yFyhTmZETIqwo122LdJLEAbDzfgXDeIYW+l5cLeOU+IBR4lPtA6/LzivWr/DbV0q9xA+ghbgJUbwTbPhzCSJiRJFdClJuOpmmknoVzXLHhz4pT4WufxiBWXNJYgmcqmANYECkXbVpmyXL9xmQpIjQG5KrlGQ+EzG5ge0etkeCYf+j2f1SfsqSmGUbKo2Gigez7PLly6VaVibFgKoUTA66neacy0uK7FADeSpc0xFP0AR8tGWl5aMtSEIiiKXFQ+JcO74BTcuIuuYW2KE7EQ6kMvw60ASstVeOw752YXQAFBCN4QPENSQdQYI1B30pr+Cljw+K/CghQcReKgFcp0LRtpT7dn7JUKwdoti1LXbjMUBmCS0sfMydB0pAGEs3LQe5fuq+hJyqyIokkQGduRjzgVj+JY8s7XGbKPNoAHISdKvO1nEYi0p2gvHzC/4/Ks3i8GQuZokQxP5oVkcgMTr4QdhrPKNfNdqYji1VST7sd/P7HTwsVShna1e3kNYrMYIzGJ0BiQR8p0HPmaZfFFEa4wfKoAj3jLKBoSNp/ZNS+dVnaZCbII2DAt6QVH95h8q5NGeeapv8R1WtLIn8P4hbu6q+ZQyhiJgeySJPkdemo5GlXEKXLgBMMQwknTTuyP93P8Aa86zHZmz9YcoGXKQwG2pEAx8fketaDHEwHAJdB4Y98ZQCp8zlXX+qNoObRUpxhN01LfqZ6kJQmpPW29iu7TcRu20XusxZpmJJCgaxBkHWZjlWSt4HFXPFF46gzLCfQnfbnG8a6GtziMTltlyI0ByneToAY8zyrP2eP3u8IZVy8oU6iRImY2Ij49DXQwGJq06TVOCut22OdLMyf2VwN62r96SJgAFsx0kkyDsZ9d6tu1ZPdYTUjS9MH/xFpaOCARsQCPMGo/a0/VYTzF7/wCwVZ2RXnWx7nPo9PY5HbsFDAtLqv7M82KcsUEwADOZuf8Ad+GYGkpek3A1wk900QyiHVldcozMQ0LHnMUxfsZt/TUTUzDokHOxnllBjbnE867leE4ycpN5eSWp57C1YPLGFs1tbu3xK027jSVzDzdmj5ErB586nYIXFAzMSegYkfbqfX/vS7qIpOVpE7srDmRyEHTX40wBvEmPKPvq/DRpbxvfxuijG1K9sskkvBp/M5xBm3lojrJ5zGuhjaoxvsedwiNZJEyJkakiNd40J8qlFzTbWhmAgnMZ6gGeflAqGIw95Zk9xYXFLLlfIftYhltyzN1GpnXUCt7+5txuZw7sSNWtEzM650189Y/2q884lbm3B6jadOQiDp/1pvhF9rNxXtmIYGANAQdCAPu51e427vK3qa8Hh51KbxUHqm7rqj3rF47I0ZWMAMWyxbCzr4zpIHL5xTB4yAv8XdZt8qW3cgFjlDECFbKAxU6iR1FN4LiTYnDLdsFQxy5gfdIYd4PWJA9RrTVpsaXzxaFot7DMS6rKqDC29DCk5cx1Y66VmasdOMlJKS2ZOweOa48d26rBkurIZDQAARBBGs1Piqa62MZmNtbKrIAF5mJMESR3Y0BAO5nXbSCtFxnhBFiM2rd45bLmnbuomJHKfKgkWxFOUmKcoAr+I4w2spKkp4sxWSwgSIUDUk6DnJAAM6R7PFjJFxGTciQ0QAzZiSBAgAGJgsAdTFP443pm0EOkQ7MNTzMKdBHLrTTXMQdkUe0MubY5hlaYOmXN1Oo03hiGm46nigHQeEkMAxgTBiDGYTEx4tsppdzipVmBttC6mASchAgiJB1zDUjb1rr3sQAD3akksCpeAAGIVifNYmNuhoW5iDIZLYG8o5bTMgI8Sr4iuflHs0Adv8XVB41uDRTORoluQJ3I59IMxBpHF+MrYwzX25DwifaeYAHUE8+mtKt/STcUt3YSRIRixO8zKjTbn/084/dD4/3+I7pD9XZJGmoZ/ePw9kf2utW0qeeVhPQZudtAxJbC2ixMk95c3mZ3p2925kEHC2iDyz3BvpyrKYO2pufWMAupMzGxj7TUbKCJny/GlW/4eElNrJG4cWT5mrXtmpMDB2v1lz9tOJ2uU/zS10/jLh+3NFUfZrhq3LhZmIW3lbw7kzpryEiak9puHi3cDDMc+Y+MEQREwdJHiFZ1h8Hx+Fw17c/+FvEq5c2Z+5Zv2vUfzSz+nc/bXP4WL/RLX6y7+2snH4ipVrCg2Xc+0CAPanLuSADHz5TV1TBYOFm6cSCrVP5MvL/am2y5TgrRGmneXRsZ3zdajfv1h4n6BbjQSLl7QnaSG0+NUqgfCryxwYHDyWGYkXBp7OhCr8c0TO5G8awxMMJhYpuKSb5L6EoVqrvaT9ySO1qiFGCtAAQPrLkAchoa0lu9av4axcu4ZDPegLnuQsXIMeKdYnWvOTZBIPKtthL3d4TC7FPr82uo+s3mdQOnmTyg1Y/DwoUXOhFKXVBBuq8tTVdGPX1wi5fyW3qYE3Li68hq0SfOlm3hdfyS2I0MvdEeozenzHUU1h76XQSuwOUgjnAMH5jSqLtHhihRhJt6jzVjtGs5THs7SvnB41DF1qrVNzal+aFrwlFaqCfoaFWwW3cWJ6d6wP8Ax1zG2rAQlMHbY8h3lwA/3orEJjkBBJJ0Iy5WEA6QNCsxz8qlcEus19Qiwqhs5jf2sp3kD2Vj16DLrqRxUIued2XVEY4ai3bhr2NFhO6YktgERRtmuXMxPPRXIA+NLxeOwVtgHwyAkA+1eO5MbHnB89KWgn8Gsn2quqb/AIScyIM0EQD7SzOugPyfyrBRx2Iqz/U0vAseCw6/YvY0h4pw9pH0e3HPMb6D5tA6fMU9hrWBb2MNaaN8t240eoD/AH1h+H63lUqGUmOYIkbxrJBPzG3TUWbMlSABqD4QNAY0Gkbxrv8AYK0TrVl+9/AnGhTimorQ2PZviFq1c7tLQtq51hmIzbD2ifT5VpMZj+7bVHK5ZzKuYAgEkHXTYDUbsPOPPlcHYgwYMGdfh6/bW44PjjesEAxcAKyeseFvx0NSwWLlUk4VHryKalGMF3VZD1rioLBe7vAmNTZcIJIGrMB6+gppeKMYAtOW1B8ByqRJhiJAnQaE79IlVu1iAylihABkBjr4TBnIOZ+Q50LdxJYfVWwukzcbadQIXkOsazy1PSKS0FdqJg2uEtmUKs+E5pY+oGgHxn0qZFAFTb4feZSzXct0gj6sAos7bgFo01MbctqRi8CzKbf0h5lWZmW2WAzbLlQAZsrLqDuelXVZ/tE9tGQtavXHOUgWg5gJcUycm0FpE7xFAD30Yq8/SLkiSRcW3lygiR4UWNcupJ0J6yOvw92BD4m54gQyotpUg6QAyMwHL2vjUDAYiwFI+iXbQKlnLWSgOVEPiY7kwFE6kp0iXuH4SxczEWbtsKyXIuhrYzAhxEnxZWUeQI00oAhdquJjAYVgrk3brMELZc2ZtXc5QBpPIRJFeRXLnP7TFeh8cx2GxN2bthnIBCE3rieEHfKsAdflVXibOBUScJpz/KLunnvWyjUjTjsOVGe5l+GcS7q5nC5tCNYjUb6g6j0NOcT4j3rBoAAAGpn8fLma0y8PwXLBnrpib37a5bw+BIkYQ9D+UXZB89ahFUo1eIr3YKhNaGc4NxRbJfPm8QABSGIIadiQKkcb4il0qVnQH2kVRrGwUn41cHC4HNH0Q7Sfym/8Oe1LaxgVGuFMSP5zd0kxzPWn/rVTi63+HQk6VTLbkYm4Z5Vo+DdpLdq1kNsk6eLwhhClPCSraTryMgVb/vfgSI+iH/3F79tNJgsARIwn/wAi7p5b0V1TrNXvp5cxKhNPYx2JxYZ3aIzMWjpJn561o8Hx619GW2zmQo0i8YIjbUprlHl6HWpdvCcPnKMIdp/lN4yBvz5U62CwKifoZg9MRejTc77Dc9KrxMKeIgotyVulgjTmrsxavETpWvs4W5cwOFKMq6XgxOaR9adVy899/KpS4DBHX6IduWIvftqfgsfYWyiphvqlzZfrXgFjLCTrM8jRjW61LJT38SdKlKE7sjYPCrbQImw/BJ865jcKtxCj6qYOhg6ajapK8ZsZiv0cTAP8a2oNF3i9ganDeRPevp0n4wPiK88uzMQnmTV/P7GvPpt+e5nT2Xtfn3fmv+WmMLibGHzhO8baW9qSCRAkgczyE+daa/xGxBBwuhEaXrgMEco8ulQFu4OARhNOX5RdrTLCYupHLVnddLk4tX1T/PUjW+NWuZZSNIZSZn/ZkVMfDW7kMURp1kqpPluKZF/CEx9C8/5Rc58/vqZa4jh7QCjCwJ/176TPXkT99UPsuotY6ev2Iymt18vqQLnCLObMECtvKSv2AxUfE8OaS1s5vCBkuFmEidVkwGMxrpoNqv8A98bH9G/3r1xOJ4cgEYYR/wCs9TjgMTF7oV3e1vz3MucZmAW2IusYyIxAWD78EGBqdvkJNbHgvEO5dSTIICvA36kffUNOI4aSRhRm5/WOD1101oucYw43w2m0988Anr+OdTngq7alGysRbutUa/i3Cu/YXDibttAAVFs28mzeI50bWGOxiN6jDBxbYW8ZecnIk3bqLlhw5yutv2iHAmG3C0ns7xW3iA1g28oUDKpYuCs9TrIMfZ0qyxHZvDP7Vi0RBBBRTIJlgZBmdjO9dOz5mJpp2Y7w+6ts90bzXHLMfGVLdSPAoAAnaNBFWVV+A4RatMzKi52YsXhcxMAbgDQAAfDmdasKBBVVjxic47sWsukl2IYiZI0QxMAehJ3EG1rhFAGbfE40qQbNg5u7AAe6RBP1ufNa0ATUEj+qR1c4lhsR9GW0iqzN4XKFUUJrAAMcoGg61oMooimhp2dzzQ9lcUSG7sSNpe2f+byrt7sriWEG1p1D25/4v8a9KiiKeYnxXr4nm/8ABnFZY7ofp240296m7PZLEroLe5n2rfPf369MiiKMzHxXdPoeYHsjis2fu9YiC6GB+n5mlXuyeKbQ2/k9uZ5e9t99emxRFGYXFdmrLU83bszissd1/fT4H2qbt9lMSBHd6ST7VudZP58V6ZFM376pGYxJAHqfx9op5ncfHle+hhML2fvqPFhsx1/0toDUEeesHf8Aqr0p3E8NxjOHGHTw5soJtEDMIMjOAZEz58q2H75WoBzSCCwgEyAQDoBvJGlM3OLJNvJDB9iDt40XUf2/s+RaXQhxfIyw4bjNvo1sSMpy9yDB9qDm08tNNK6vDMUC8YdMrEsATa0MASdddJ5RJmtrfuQCdJ5AmJPITUGzxUEToBKAmfzgNtPziB8zQrvVIfFs+Rl73CMQwWcKsgySHtAmSSQCNtTPP41y/wAHxB1XDKD4dWa0wIUlgCpOviIaZ90Vo044rKrKJlipEkEQY5gGrFsbbDZCwDZc0HTwgwT8KGpLdC4vKyMDjeAYy5qbKg6DwtbUfY/mfsqLY7JYpRHc6DaHtg/8VegXeKJqFOYhkBj+uwEg84malYO9nRHiMyq0eoB/xpvMtWTVd3ujzO12QxQbMbWv+3bgenip292SxLaG1/ftkn18W1emxRFRzC4rtayPNm7L4kj+J/v29PTxU3b7KYpRAtachnt/59a9NiiKedj40r3PLk7I4oEt3WpifHbO23v1y72QxTaGzpv7dqdCCPe/H3+pRRFLMLiu1uR5tg+AY21dW4lnxKZ0uW4I5jV9iNPjXpFsyBIjyO4+Vdiu0m7kZTctwooopEQooooAKKKaxObK2SM0HLm9mY0mOU0ALzCjOKzlrhNzvDcv4glnK5rS92LYys3dhZTO0ZtSTqVBpvF4TPfYpi2FxmRcgdFyKj27rqoCSSVUAqTGV260AafOKM4qgxXDzcvFkxLpmHjFtrewDKoH1Zbdm94EECmhwZrgWcfiXVQVYfk4V5UowaLUHn6EcqANLmFczis5jcM1yMPbxRtqiZX7trffbbnPbYCAp6TmPSlDhrMrzfbKDa7ohkaGtEgE5rcAs0ZgAdV84oA0WaouNwdu6PEqsQDlLKGiek/CqYcHuqBOOxILALtYYSFMkE2tyN4gHKDAO68BwcKlwLiLrs/dg3LmQtCqCB4VWZVhJ313pptaoCc3CrJWDbtzEZu7XTTTSI+FP4fAWk1W2gPVUCnryHWqh8I4lExJGWJMp3jXCwIDShCjwRoDOZtNKjPwO6olcbf8TZ3driZp7k2lVFFvJlMhtvaUGCTIbnJ6XFZFpe4SHuhrhzoCSqMARJENOmo9amPgLJABtoQNgUEDSNo6VS2+F57puPiCzhgwtqUNsFCQokpn0zQdRM60m5hby2hbOIXvGW4MzPF2bjPARwswue2A2Wfql08VGZ6ahZF6uBtAyLaA9QgB+7bQU1f4eCWYHKzR41C5guUDLJB00mqU8EGtu5jL7Z2DMHNvxNCgADJCr4AYWNfMkmXjrV57kG/3VlMrp3bLnuEFdHzKYQEGY3zDXkVmd73CyJWE4NYtsWW2smIlVOWNsukjXWrJAAABoBoAKz+G4beCXB9IzXGbNDxcS2M7sFBUIxgMACeSKIgRXTh7i2iBflvCwa6yvkVIzQ3dCTMqWYE6zvpRKTk7thaxoc1GYVQYHCXEM/Srl4NbJUXXthZy21kZLQMRBzdXOhmofC+EXENsjGXbp+pe4XuKZW2hSFUIMyuTJJgkgGTtSGaouKM4rP3uGNfE/SGQBvC9kIHOV9c+dCN0UER7nmRUTC8FWzcL3MQQqhAqFreUKv0dc5PdqVLNYtyAcviPXQA1majMKz2J4EMzscTeUuYDTbDJ/GaIxSRpdcdRpERS7nDLwAC4m8wL52ctbV1HdhAFAtFGXQtlI9ppnSKAL0MKVWcwfDXF0FcVcuRcD3szIP8ARsgTIiAZSCDqQfq1OprR0AFFFFABRRRQAUUUUAVmM4SLjEsz5SNFDFQG0hgwhhtsCBvRguBWbRBVTIAAl2YiAw3YknRyNTtHSuUUAMYjsxYZCsXDO5N66W5c88+6I6HXenMN2csK6uFuFlOYFr954bxawzkH22/SNFFADWN7K4e5aa3DgEMMy3bmcBgA3iLGZAAgyNKds9nbCnNluEzPivXnE+jORzoooAbxXZu1eYtfNy4Z8INx0VRJMAWyoMZjqZMaTSrPZ63aVhhy9ssEXNne5AT2QA7HYaaa7dKKKACzwG2LbW2zurhQxZ37xiJ1Z82aTPKI22p/94rGXLlaBkI+suSMi5VytmkQJ2PMmiigCJ/BewuQIGUKyPBd31RgyxnY5dVEkb8+tSbvArPed6EPebhs7nXSCVLQdhuOQ6CuUUARMB2Vs2ZZAe8MnOWdhmzFgQhbKIJMCNBpT1js7aRLSgNFpFRRnYL4QQPDOXmfs6CiigBFns1bChczgZ3uuEZreZ2ZmmUIIALsYB6dK7Z7J4VSCqOCJj6+970FgfHqCQCQdCd6KKAFY/gC3IBZgi5AE0KgIyMMumYGbaazy2otdm7KurqHDBs2t68w2UDws8e4nL3BRRQA23Zawc0q+VoGUXryrEkwQHgjMSYiPEaTa7K2A9xmVjnI0DuqQERFBVWynw201InwjyoooAexnAFvM3fPce2RAtB3toBznIwLHlrypPEeziXQ4zXFDqqNkdlbIqkKAZ0gsxnnMGRXKKALHhvDrdkQgOsSWZnYxtJYk86mUUUAFFFFAH//2Q=="/>
          <p:cNvSpPr>
            <a:spLocks noChangeAspect="1" noChangeArrowheads="1"/>
          </p:cNvSpPr>
          <p:nvPr/>
        </p:nvSpPr>
        <p:spPr bwMode="auto">
          <a:xfrm>
            <a:off x="9075738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7109" name="AutoShape 8" descr="data:image/jpeg;base64,/9j/4AAQSkZJRgABAQAAAQABAAD/2wCEAAkGBxQTEhQUExQVFhUXGRgXFhcUFRcUFRgZHBYYGBgbGBkYHCggGhwmGxgZITEhJSkvLi4uGB8zODMtNygwLisBCgoKDg0OGxAQGywkHyQ0LzQsLC0yLywsNCwsLywsLy8sLCwvLDQsLCwsLCwsLCwsLSwsLCwsLCwsLCwsLCwsLP/AABEIANgA6QMBIgACEQEDEQH/xAAbAAABBQEBAAAAAAAAAAAAAAAAAgMEBQYBB//EAE4QAAIBAgQDBQQFBQwIBwEAAAECEQADBBIhMQVBUQYTImFxMkKBkRQjobHwJFKSk9EHFRYzNERUYoKiwdJDU3KjssLh8WNkc5Sks+MX/8QAGgEAAgMBAQAAAAAAAAAAAAAAAAECAwQFBv/EADERAAIBAgQDBgUEAwAAAAAAAAABAgMRBBIhMRNBUQUiYXGBkaHB0eHwMkJSsRQj8f/aAAwDAQACEQMRAD8A0IFEUqK7XSKBIFEUqKMtIZyKIpYFEUgExRFRbnEEAJBzRMqq3C0AsJkJky+BtS4AymdjExCCARsdRUFNPYdjgFEUuKMtDASBXYpQWuxUSQmK7FKoikBwCiKUBXQKiwE0RSq7FRYzkURXctdioskJrtKAroFRJCYrorsUVFgcigClURUWByKIpQFdpDQiK9ArBGt7REUjzTLQTG/p89qdikXbIYQwkSDr1BkH1B1rqGcau3ABqwE6TvB5ffUYWCIAvMM3OFLEx4faB5A7/OnrmBsrLFFB6wSfCDHrAn7ag4nF2NTkLExEBgx5eCRy1161BvqMkWsGQY7+4SANItyNCJ9jzHyHnMzhgAYZrhcBwHLhREZZHhUctfjVXfxWHtXFWDmWfZRjBgHkNZzTI5irTg123dIyghWuKDoVJzZdSDqD4ufSotoC/wAVicGZ70Whm0+utZMwPId4ozD0rP2XQvdFok21cBJzaL3Vto8WpEsSD0IgkRVva7MFdntk5s4Z7VxmDZSkj66Jg6QAByAqlwOBWy9+0plUugDSAB3FmAPICABOwrJQfe0LJ7EmK7lpUV0CtZARFdilxRFRGIrsUsCiKQCQtMjEL3hte8FV/VSSPsI+0VINY/tNi2tYu3cXkifES0g/CufUxiVbItlv6l+Gpcabh4GviiuYW8rqHQyrCQfxtTsVsvfUrs1oxEURTkUAUmNCMtdC0qK7FRGIy12KVFdAqLATFEUuKMtRARFdy0oCgikMSRW7rDRW5pxFI88iuxTmWiK6NygYu2VYQwDDeGAI01GhpylxRFIBsLG3rXSs705loikwEtevHQYi6F6Du5/TKFz6lpprDYZbaws7kklixJJlizMSSZ5mnbr5QSZ06CT8KgYnGIwyMrySPDlcMQQZbQTGUNPLlzFQslsiRIuYlQJJ0mNNdZjb1EUvvliZ08P97aq/CCxmlbOQMBlm0UJ0znwFRBBXeN46iu3rlkkG5ZYggAZrTuIJAjLlIAk8uU8qLgWFq6rTB2JB5GQYP20l8QoEk6AwY112iolvumIHdsgaFWVe2TsYCwIE7kdNaYtNZQg/RymuVsti5CnQqYCQRqPFsI30pNgWZvLlzcozbHaJ2p5YifjUHDlLj+JCGGqhg3siMrFSAF9rYjkemky4w26VlxWIVGm5e3mJuxCOLIbKynWYgZhpzJ6dSdp5c8n2zYd+I/1S7R1cb1bdruH3bqIbEl1JBAfKSpHqAdQNKy/aBHtmwjiHFhMw9oznfnOv/euXShTlR4qfee6+Zv7NaVXN4M1vZzjtp8lhbZtkLpLlgxG4AO2kmPWtA9wCJMTMfAEn7AflXk2CuMzoqAh5EGTvvPQAbk8hXpvCcSmKspcKqeoIBytENE7aH5NW7CytHI/QljKSUs8duZKOIWQs6nbp86WrgzrsYPrAP+IqmOIRQR9GuzIgC1dMwxG4WMoUAxMa0/cvWzlzWGMhWKm0xC5ypYlcupE6mJkEaa1qZiLBMQpaAeQPlB2g7GuXsUiiSdJA08UTqJjaqy1irLEWxhrqoxEzh3RSZQifD56k7ZTvXLeLw6scmHZ/FGe1ZN3XwzncD2gXaQST4TOp1QF5FEVX2+LhsoFu9mJAM2bwUSQCcxSCBPONJOlWcUiQiuxSoroFRYCIoilxXYqICCK2tY2K2VEQkYWKIpYWu5a6FygbiiKcy0ZaAERRlpeWhjAJJgDUnkBSGJy0zi0fI3d5c8eEttvz0Pnyp1LgIBBWD1uWlPyZwR8RSrbgkjmN+Y8oI0PqDUcyYyqtNii6aWwgYh/ESSNIibYn4EfZSHfGQVRLMjd2uOsyCdB3UHdROwM6GIN3FdikBVXmxJClFtg6lgXYdco1Q8ssmPu1bw97FkS1q2CQDBvGVPvARbI+ZOvOKustGWlYCIrsqKXjNAmDIzRrBgTrPIVW43iCW4ztBYwoGpJgmAB6bmp2IcsYGvT9tU3GuEtcjQTABGbkDrlMRm8WoPlqOfAxE44it3naC5+JFxbd3sQbvGrxLKiLIAaMrM0E9OvLQHXcUzxjHYebf0iyz3DaSTnW2CMzQIhsvPVTJ09KYTs+6lozEQQA4CxIAkFGPL7zVjieOnCratNYV27pSWL5TqzCICnp1q2oqdGDdFJvwZtwcFKdoq5THjyqhWzh7NsEZZOa84HkzGu9leK/R76o+lu6ADM6E+w3TyPkR+bUfF4xLzvcuKVMQi22A1zMRJZTyIGw2pWB4zctgCLdzKMo722rwOgPtR5TFRp1WnmZ13RcoOEY26/I9NKDeNesa+dKKyIOoO4OoNVPZji/0m2c2UXFMMF0Ee6QDsNx8KustdWMlKN0cOdOUJOMt0NZR+PLalRS8tdy0yNhEUAU5loy0mMRFEU5loy1BgIAoinMtdy0gGorX1lctaqmhMx2WjLT2WjLW25SNZa4V0pq/gxnF03HTKBIDAIQM/t6THjJ35DpVXcwntBcXcloGrCVy3CxYBVGXVWE7ESDIAqLkMl93f3GQSxMOdh7q6KZG5MEetKxF29bs3XXKbiKz292BIGdZGhidI5x50nD4YSjNedoVIQka7rmZSoYEliJ05CpXDcMqqQtxrgJBBZlaBkUKFygACBPxJ50mxrc8y/h5j8xYXlBPSzY+825rZdjeM4jF23uYhgxVgisFCyAJM5QAfa6VXcS7CWTeQI7orkkqIIEGYUnYRO88q13DOG27FtbVsQq9dSSdSSeZJrLRpzjK7ZtxFWjKCVNajmWu5KdC13LWq5iGstBtSN484mnctPomlUVp2jbqNK5VHhA/PYegyn5h5pI4QOVxumoLQBpGr6U/wAbxJt25A3IUkmImfZI5k6DzI56Gmw/ECpGVCBDHKCMpAgnQlYMGZGo5jrxaio02oOOj8X9S6GHzRbRajhf9c/oD/NVTxvsf9IuB++KQoSO7zTBYzOcda0XDr/e20dQVzCYMSOXIxUtVrRCjSj+mO/n9QpSlRlmhozAN2CXnifh3Qmen8ZvSh+5+P6Qf1P/AOlaT6JdOEJygDuSfFcZh7GpWGOs/wBUVaPdAOWJY+KABoJOpkgAct6tdGK5f39TT/n4j+XwX0MtwXsicNdFxcQSIIZTagMD594ecHblWjy05h7wYHLrBgjeD5xI2pd61pzE9P8ACrqLUe6Z6tWdR5pMid4vXnHxkL95Hzri31IYzopKncagSRrvp0qLiFw9uEY5QiiFExBOVdBznQeceVNX79hcihAyg7r7CnQCeunkfZNXlRZBhIE6nUeYpeWqoWMMLZdrSjMW8LakmSDA96QvIageVTW4kg3MDKHBIIBBzaCRGmXXXSRMSJRIkxRFR7HErTzDbAkggiIEmdPt8j0pA4qmm+U65oMRlBk6aanLHWelJgTIoimsHjEu+wZjyI5kcx5VKiogNZa01Z6K0NNCZmstGWnctGStVyqwy9oEEEAg6EESCOhFQW4FhyTNq2wIAysilQBm0VYgasx/tGrXLRlpMCrfglliC1tGUKFCFEKAAyIlZG+wMeU61IweAt2gVtqqAmYVVUchoFA6c6mZaiY1721q2p2OZ3yLvqNAxn4c96QFTfxFw3Fm1e8JbVLakD2gsZnGeQRO3lVzhsxRS4hoGYdDz5n7zTKXr2Uk2gDAgB11Os7xA2+fOuK2I527esiA/hUAPBkgGWOQR0BMikMl5aMtR2785SqWxvmVnI5mBKq3KD6z8XkdgpNwKDyCMWBHLUqNZnT066RnUUIuUnZLcLDipSzPlVUXJJJ9ayfEO0tw3IshMg3Lhjm10MgiAQDAjnvyrzVLtieKqNU6ei8fsa40JcjdYzC51y5isxqsT6ayNdtar04Agjx3DExItaTMwBbhZBMwNZPU1kMPxe9fvgC6lnKohdWUkxoSRBPODyiOc6+ziWXNAQhhldXBgjUaEHTc9adTH04VIxrxtf1t8BuE4aJlphcOttFQEwoABO58yeZpu/imDQttio3YHr+aPejn8IkyBDs3mUOEt2lDiG9tidCNy3QnSKYbQGeW5J+0n9tV4ntqhBJUu8/b+0RjTfMsGwUgqHuqhmUVzlM7x7yzJ0BikvgS95Zy5e7YEOPDmDLlOYag+JtBE69Ky2K4sCPA4Rds7AgNqRCSIOqtoNdPQmKnGXts6spuQwPgYlyCogBTM7MRLCunCpinR4vC9M2tuuq+ZV3b2ubZMO6MwLK2xBQMq89IZ2JPnPwFPwelZvB4kOgcc55g7Eg6jQ6ipS3NNK5FTt1wk06eq8fsWcPxLPG2CUbKql8py5oAmCBJIMb9DvUB8digTGEkRub9sEtIgRyUiTMyDGh3qRwzEa5Tz29f+tWmWu9gcZHFUlUWnVdCuUcrsVZS6bhbJb0KZGYDOEMd4AQx11PTbY1Na0DBIBI1EgGD1HSn8tditbAaiiKdy0ZaQDcUZady0ZaQDWWr2qbLVzTQmUuWjLTuWiKuKxrLRkp2K7FADOSu5adiiKQyHjsGLqMhJAbmsSIIIjMCNxzFV37x3Jn6bip8POwAMpnYWo11nrOo2i9ijLQBVjhC94Lme5o5uZZULJULGizAA603xC/LZRy++u9puNrhLPeEZmJCosxmPPXkAJPy61ix29G/0VP1rH/lrj9rwqVqXBptK+97+2hfShzNS6SCG2Mg7/H0rO3OyMmRegcgbRLcolhcAJ03y+lMt2+/8qn61v8ALSR2/n+ar+ub/LXn6HZuLo34dSKv5/Q0qUlsiZY7KWlMszPzjRVPmYGbr71P4zja+zaDFiBLRkCSrEaOpkwp90jVetVh7e7/AJIv65v8tQ/4U2Y/kSA8z31yWiYzMFltzvW3D9n555sZLNbZLb1Viuo6kl3TSLi3tH6xs9skKWJXMhOwIVFBBMCAM3imrJWBEgyDsRqPgdqxVvthaDtcTBS7+19a52k8gY58unWpGF7aLbGRcLbCgGCMQ7T0AlZkiN+U9BMu0ux6NaSnh7RfTZeehnp1ZR0lqX1zh9sggoIOpGy+uXY/Eamk4fh6BpVJfXUSzEGJgegGw5VRDt8D/M1+N1gdvT8RXbH7opRsy4RQ0FZ75zoYJ9z+qKop4DFaU6lbuc0m9vY0b6pGj4W6XbmRiyqJLnKUj4ssQTpm8t5NSG4ambMMVbySSCt3MchYkDIZBhSBmPSazXB+3AFxmt4K0hggstw6KSDEZYElRt0qF/8A0ESZwaTLE/XvuSSfd015Vujg6MKeSKUmnd5r/JfATU736mxYqCQr94BEMBHXfkSNNRpryq8wOI7xZ5jQ+tefp22TuTdOGQROnesf8PxNI4P+6MgvKr4YWkYgO4us2UHYkFY0J12gE1Hs7D1KOIlNZVF7pX08roU4O2p6XlruWlRXCwiZEdZ+VegKEciiKURQwA309aBiYoilgV3LSAbirSq/LU+hCZX5aMtOZaMtWXIjeWjLTmWjLRcBEURS8tGWi4WEZaIpzLWb7dPf+jm1h7bu13wsVHsp73xMx6E9KjKWVXGld2POu2PGxir7Ms5LfgtjRhEiXKoS3i0I8o0qgzPPssPIKXM6j3WyqTBIBExGn51sOzGMERhbn6Aj5GlfwXxe5wtzl7g89gNq5rk3dtMs4Tv+op3PMbevLrr84864hq5fs1jP6Ld/Rrg7L4yP5Nd/RH7aryy6M1Jq25S958/xtT+GsNcMICevp68q0nC+EYq3M4S9PUKNfmdtadxeE4hP1eEcdQwEHkY+75VW1VbtGJJOHNmTxWENswywfP8AbTavyn0H3wOUwJ2861GO4NjrkThX0k6KNz0+VV79l8Yf5tdP9gf41OCqNd5akZZE7plQCBuaauwNDoedaBOzGN1Aw1xZEScsaa7nUTtv9ldtdm8coJGHuGIKjIAARzyzoOWnQSDpVqpS6GeWI1skUuExndhoUvm8+fzH3/OopknnJk/aTrHrV4nZLGcsNdA6RP210dk8b/RrvxUUuG4ttIuzpxVyMtlRhSfePnPvAbeg++qtUG/L/tV+3ZTGkQcNdy9IGvrSh2Vxv9Gu/o1CMJK43OLsbv8Ac442cRhjYZiLtkBQ2km37jeZEZT8OtXV7hVtFJu3yFyhTmZETIqwo122LdJLEAbDzfgXDeIYW+l5cLeOU+IBR4lPtA6/LzivWr/DbV0q9xA+ghbgJUbwTbPhzCSJiRJFdClJuOpmmknoVzXLHhz4pT4WufxiBWXNJYgmcqmANYECkXbVpmyXL9xmQpIjQG5KrlGQ+EzG5ge0etkeCYf+j2f1SfsqSmGUbKo2Gigez7PLly6VaVibFgKoUTA66neacy0uK7FADeSpc0xFP0AR8tGWl5aMtSEIiiKXFQ+JcO74BTcuIuuYW2KE7EQ6kMvw60ASstVeOw752YXQAFBCN4QPENSQdQYI1B30pr+Cljw+K/CghQcReKgFcp0LRtpT7dn7JUKwdoti1LXbjMUBmCS0sfMydB0pAGEs3LQe5fuq+hJyqyIokkQGduRjzgVj+JY8s7XGbKPNoAHISdKvO1nEYi0p2gvHzC/4/Ks3i8GQuZokQxP5oVkcgMTr4QdhrPKNfNdqYji1VST7sd/P7HTwsVShna1e3kNYrMYIzGJ0BiQR8p0HPmaZfFFEa4wfKoAj3jLKBoSNp/ZNS+dVnaZCbII2DAt6QVH95h8q5NGeeapv8R1WtLIn8P4hbu6q+ZQyhiJgeySJPkdemo5GlXEKXLgBMMQwknTTuyP93P8Aa86zHZmz9YcoGXKQwG2pEAx8fketaDHEwHAJdB4Y98ZQCp8zlXX+qNoObRUpxhN01LfqZ6kJQmpPW29iu7TcRu20XusxZpmJJCgaxBkHWZjlWSt4HFXPFF46gzLCfQnfbnG8a6GtziMTltlyI0ByneToAY8zyrP2eP3u8IZVy8oU6iRImY2Ij49DXQwGJq06TVOCut22OdLMyf2VwN62r96SJgAFsx0kkyDsZ9d6tu1ZPdYTUjS9MH/xFpaOCARsQCPMGo/a0/VYTzF7/wCwVZ2RXnWx7nPo9PY5HbsFDAtLqv7M82KcsUEwADOZuf8Ad+GYGkpek3A1wk900QyiHVldcozMQ0LHnMUxfsZt/TUTUzDokHOxnllBjbnE867leE4ycpN5eSWp57C1YPLGFs1tbu3xK027jSVzDzdmj5ErB586nYIXFAzMSegYkfbqfX/vS7qIpOVpE7srDmRyEHTX40wBvEmPKPvq/DRpbxvfxuijG1K9sskkvBp/M5xBm3lojrJ5zGuhjaoxvsedwiNZJEyJkakiNd40J8qlFzTbWhmAgnMZ6gGeflAqGIw95Zk9xYXFLLlfIftYhltyzN1GpnXUCt7+5txuZw7sSNWtEzM650189Y/2q884lbm3B6jadOQiDp/1pvhF9rNxXtmIYGANAQdCAPu51e427vK3qa8Hh51KbxUHqm7rqj3rF47I0ZWMAMWyxbCzr4zpIHL5xTB4yAv8XdZt8qW3cgFjlDECFbKAxU6iR1FN4LiTYnDLdsFQxy5gfdIYd4PWJA9RrTVpsaXzxaFot7DMS6rKqDC29DCk5cx1Y66VmasdOMlJKS2ZOweOa48d26rBkurIZDQAARBBGs1Piqa62MZmNtbKrIAF5mJMESR3Y0BAO5nXbSCtFxnhBFiM2rd45bLmnbuomJHKfKgkWxFOUmKcoAr+I4w2spKkp4sxWSwgSIUDUk6DnJAAM6R7PFjJFxGTciQ0QAzZiSBAgAGJgsAdTFP443pm0EOkQ7MNTzMKdBHLrTTXMQdkUe0MubY5hlaYOmXN1Oo03hiGm46nigHQeEkMAxgTBiDGYTEx4tsppdzipVmBttC6mASchAgiJB1zDUjb1rr3sQAD3akksCpeAAGIVifNYmNuhoW5iDIZLYG8o5bTMgI8Sr4iuflHs0Adv8XVB41uDRTORoluQJ3I59IMxBpHF+MrYwzX25DwifaeYAHUE8+mtKt/STcUt3YSRIRixO8zKjTbn/084/dD4/3+I7pD9XZJGmoZ/ePw9kf2utW0qeeVhPQZudtAxJbC2ixMk95c3mZ3p2925kEHC2iDyz3BvpyrKYO2pufWMAupMzGxj7TUbKCJny/GlW/4eElNrJG4cWT5mrXtmpMDB2v1lz9tOJ2uU/zS10/jLh+3NFUfZrhq3LhZmIW3lbw7kzpryEiak9puHi3cDDMc+Y+MEQREwdJHiFZ1h8Hx+Fw17c/+FvEq5c2Z+5Zv2vUfzSz+nc/bXP4WL/RLX6y7+2snH4ipVrCg2Xc+0CAPanLuSADHz5TV1TBYOFm6cSCrVP5MvL/am2y5TgrRGmneXRsZ3zdajfv1h4n6BbjQSLl7QnaSG0+NUqgfCryxwYHDyWGYkXBp7OhCr8c0TO5G8awxMMJhYpuKSb5L6EoVqrvaT9ySO1qiFGCtAAQPrLkAchoa0lu9av4axcu4ZDPegLnuQsXIMeKdYnWvOTZBIPKtthL3d4TC7FPr82uo+s3mdQOnmTyg1Y/DwoUXOhFKXVBBuq8tTVdGPX1wi5fyW3qYE3Li68hq0SfOlm3hdfyS2I0MvdEeozenzHUU1h76XQSuwOUgjnAMH5jSqLtHhihRhJt6jzVjtGs5THs7SvnB41DF1qrVNzal+aFrwlFaqCfoaFWwW3cWJ6d6wP8Ax1zG2rAQlMHbY8h3lwA/3orEJjkBBJJ0Iy5WEA6QNCsxz8qlcEus19Qiwqhs5jf2sp3kD2Vj16DLrqRxUIued2XVEY4ai3bhr2NFhO6YktgERRtmuXMxPPRXIA+NLxeOwVtgHwyAkA+1eO5MbHnB89KWgn8Gsn2quqb/AIScyIM0EQD7SzOugPyfyrBRx2Iqz/U0vAseCw6/YvY0h4pw9pH0e3HPMb6D5tA6fMU9hrWBb2MNaaN8t240eoD/AH1h+H63lUqGUmOYIkbxrJBPzG3TUWbMlSABqD4QNAY0Gkbxrv8AYK0TrVl+9/AnGhTimorQ2PZviFq1c7tLQtq51hmIzbD2ifT5VpMZj+7bVHK5ZzKuYAgEkHXTYDUbsPOPPlcHYgwYMGdfh6/bW44PjjesEAxcAKyeseFvx0NSwWLlUk4VHryKalGMF3VZD1rioLBe7vAmNTZcIJIGrMB6+gppeKMYAtOW1B8ByqRJhiJAnQaE79IlVu1iAylihABkBjr4TBnIOZ+Q50LdxJYfVWwukzcbadQIXkOsazy1PSKS0FdqJg2uEtmUKs+E5pY+oGgHxn0qZFAFTb4feZSzXct0gj6sAos7bgFo01MbctqRi8CzKbf0h5lWZmW2WAzbLlQAZsrLqDuelXVZ/tE9tGQtavXHOUgWg5gJcUycm0FpE7xFAD30Yq8/SLkiSRcW3lygiR4UWNcupJ0J6yOvw92BD4m54gQyotpUg6QAyMwHL2vjUDAYiwFI+iXbQKlnLWSgOVEPiY7kwFE6kp0iXuH4SxczEWbtsKyXIuhrYzAhxEnxZWUeQI00oAhdquJjAYVgrk3brMELZc2ZtXc5QBpPIRJFeRXLnP7TFeh8cx2GxN2bthnIBCE3rieEHfKsAdflVXibOBUScJpz/KLunnvWyjUjTjsOVGe5l+GcS7q5nC5tCNYjUb6g6j0NOcT4j3rBoAAAGpn8fLma0y8PwXLBnrpib37a5bw+BIkYQ9D+UXZB89ahFUo1eIr3YKhNaGc4NxRbJfPm8QABSGIIadiQKkcb4il0qVnQH2kVRrGwUn41cHC4HNH0Q7Sfym/8Oe1LaxgVGuFMSP5zd0kxzPWn/rVTi63+HQk6VTLbkYm4Z5Vo+DdpLdq1kNsk6eLwhhClPCSraTryMgVb/vfgSI+iH/3F79tNJgsARIwn/wAi7p5b0V1TrNXvp5cxKhNPYx2JxYZ3aIzMWjpJn561o8Hx619GW2zmQo0i8YIjbUprlHl6HWpdvCcPnKMIdp/lN4yBvz5U62CwKifoZg9MRejTc77Dc9KrxMKeIgotyVulgjTmrsxavETpWvs4W5cwOFKMq6XgxOaR9adVy899/KpS4DBHX6IduWIvftqfgsfYWyiphvqlzZfrXgFjLCTrM8jRjW61LJT38SdKlKE7sjYPCrbQImw/BJ865jcKtxCj6qYOhg6ajapK8ZsZiv0cTAP8a2oNF3i9ganDeRPevp0n4wPiK88uzMQnmTV/P7GvPpt+e5nT2Xtfn3fmv+WmMLibGHzhO8baW9qSCRAkgczyE+daa/xGxBBwuhEaXrgMEco8ulQFu4OARhNOX5RdrTLCYupHLVnddLk4tX1T/PUjW+NWuZZSNIZSZn/ZkVMfDW7kMURp1kqpPluKZF/CEx9C8/5Rc58/vqZa4jh7QCjCwJ/176TPXkT99UPsuotY6ev2Iymt18vqQLnCLObMECtvKSv2AxUfE8OaS1s5vCBkuFmEidVkwGMxrpoNqv8A98bH9G/3r1xOJ4cgEYYR/wCs9TjgMTF7oV3e1vz3MucZmAW2IusYyIxAWD78EGBqdvkJNbHgvEO5dSTIICvA36kffUNOI4aSRhRm5/WOD1101oucYw43w2m0988Anr+OdTngq7alGysRbutUa/i3Cu/YXDibttAAVFs28mzeI50bWGOxiN6jDBxbYW8ZecnIk3bqLlhw5yutv2iHAmG3C0ns7xW3iA1g28oUDKpYuCs9TrIMfZ0qyxHZvDP7Vi0RBBBRTIJlgZBmdjO9dOz5mJpp2Y7w+6ts90bzXHLMfGVLdSPAoAAnaNBFWVV+A4RatMzKi52YsXhcxMAbgDQAAfDmdasKBBVVjxic47sWsukl2IYiZI0QxMAehJ3EG1rhFAGbfE40qQbNg5u7AAe6RBP1ufNa0ATUEj+qR1c4lhsR9GW0iqzN4XKFUUJrAAMcoGg61oMooimhp2dzzQ9lcUSG7sSNpe2f+byrt7sriWEG1p1D25/4v8a9KiiKeYnxXr4nm/8ABnFZY7ofp240296m7PZLEroLe5n2rfPf369MiiKMzHxXdPoeYHsjis2fu9YiC6GB+n5mlXuyeKbQ2/k9uZ5e9t99emxRFGYXFdmrLU83bszissd1/fT4H2qbt9lMSBHd6ST7VudZP58V6ZFM376pGYxJAHqfx9op5ncfHle+hhML2fvqPFhsx1/0toDUEeesHf8Aqr0p3E8NxjOHGHTw5soJtEDMIMjOAZEz58q2H75WoBzSCCwgEyAQDoBvJGlM3OLJNvJDB9iDt40XUf2/s+RaXQhxfIyw4bjNvo1sSMpy9yDB9qDm08tNNK6vDMUC8YdMrEsATa0MASdddJ5RJmtrfuQCdJ5AmJPITUGzxUEToBKAmfzgNtPziB8zQrvVIfFs+Rl73CMQwWcKsgySHtAmSSQCNtTPP41y/wAHxB1XDKD4dWa0wIUlgCpOviIaZ90Vo044rKrKJlipEkEQY5gGrFsbbDZCwDZc0HTwgwT8KGpLdC4vKyMDjeAYy5qbKg6DwtbUfY/mfsqLY7JYpRHc6DaHtg/8VegXeKJqFOYhkBj+uwEg84malYO9nRHiMyq0eoB/xpvMtWTVd3ujzO12QxQbMbWv+3bgenip292SxLaG1/ftkn18W1emxRFRzC4rtayPNm7L4kj+J/v29PTxU3b7KYpRAtachnt/59a9NiiKedj40r3PLk7I4oEt3WpifHbO23v1y72QxTaGzpv7dqdCCPe/H3+pRRFLMLiu1uR5tg+AY21dW4lnxKZ0uW4I5jV9iNPjXpFsyBIjyO4+Vdiu0m7kZTctwooopEQooooAKKKaxObK2SM0HLm9mY0mOU0ALzCjOKzlrhNzvDcv4glnK5rS92LYys3dhZTO0ZtSTqVBpvF4TPfYpi2FxmRcgdFyKj27rqoCSSVUAqTGV260AafOKM4qgxXDzcvFkxLpmHjFtrewDKoH1Zbdm94EECmhwZrgWcfiXVQVYfk4V5UowaLUHn6EcqANLmFczis5jcM1yMPbxRtqiZX7trffbbnPbYCAp6TmPSlDhrMrzfbKDa7ohkaGtEgE5rcAs0ZgAdV84oA0WaouNwdu6PEqsQDlLKGiek/CqYcHuqBOOxILALtYYSFMkE2tyN4gHKDAO68BwcKlwLiLrs/dg3LmQtCqCB4VWZVhJ313pptaoCc3CrJWDbtzEZu7XTTTSI+FP4fAWk1W2gPVUCnryHWqh8I4lExJGWJMp3jXCwIDShCjwRoDOZtNKjPwO6olcbf8TZ3driZp7k2lVFFvJlMhtvaUGCTIbnJ6XFZFpe4SHuhrhzoCSqMARJENOmo9amPgLJABtoQNgUEDSNo6VS2+F57puPiCzhgwtqUNsFCQokpn0zQdRM60m5hby2hbOIXvGW4MzPF2bjPARwswue2A2Wfql08VGZ6ahZF6uBtAyLaA9QgB+7bQU1f4eCWYHKzR41C5guUDLJB00mqU8EGtu5jL7Z2DMHNvxNCgADJCr4AYWNfMkmXjrV57kG/3VlMrp3bLnuEFdHzKYQEGY3zDXkVmd73CyJWE4NYtsWW2smIlVOWNsukjXWrJAAABoBoAKz+G4beCXB9IzXGbNDxcS2M7sFBUIxgMACeSKIgRXTh7i2iBflvCwa6yvkVIzQ3dCTMqWYE6zvpRKTk7thaxoc1GYVQYHCXEM/Srl4NbJUXXthZy21kZLQMRBzdXOhmofC+EXENsjGXbp+pe4XuKZW2hSFUIMyuTJJgkgGTtSGaouKM4rP3uGNfE/SGQBvC9kIHOV9c+dCN0UER7nmRUTC8FWzcL3MQQqhAqFreUKv0dc5PdqVLNYtyAcviPXQA1majMKz2J4EMzscTeUuYDTbDJ/GaIxSRpdcdRpERS7nDLwAC4m8wL52ctbV1HdhAFAtFGXQtlI9ppnSKAL0MKVWcwfDXF0FcVcuRcD3szIP8ARsgTIiAZSCDqQfq1OprR0AFFFFABRRRQAUUUUAVmM4SLjEsz5SNFDFQG0hgwhhtsCBvRguBWbRBVTIAAl2YiAw3YknRyNTtHSuUUAMYjsxYZCsXDO5N66W5c88+6I6HXenMN2csK6uFuFlOYFr954bxawzkH22/SNFFADWN7K4e5aa3DgEMMy3bmcBgA3iLGZAAgyNKds9nbCnNluEzPivXnE+jORzoooAbxXZu1eYtfNy4Z8INx0VRJMAWyoMZjqZMaTSrPZ63aVhhy9ssEXNne5AT2QA7HYaaa7dKKKACzwG2LbW2zurhQxZ37xiJ1Z82aTPKI22p/94rGXLlaBkI+suSMi5VytmkQJ2PMmiigCJ/BewuQIGUKyPBd31RgyxnY5dVEkb8+tSbvArPed6EPebhs7nXSCVLQdhuOQ6CuUUARMB2Vs2ZZAe8MnOWdhmzFgQhbKIJMCNBpT1js7aRLSgNFpFRRnYL4QQPDOXmfs6CiigBFns1bChczgZ3uuEZreZ2ZmmUIIALsYB6dK7Z7J4VSCqOCJj6+970FgfHqCQCQdCd6KKAFY/gC3IBZgi5AE0KgIyMMumYGbaazy2otdm7KurqHDBs2t68w2UDws8e4nL3BRRQA23Zawc0q+VoGUXryrEkwQHgjMSYiPEaTa7K2A9xmVjnI0DuqQERFBVWynw201InwjyoooAexnAFvM3fPce2RAtB3toBznIwLHlrypPEeziXQ4zXFDqqNkdlbIqkKAZ0gsxnnMGRXKKALHhvDrdkQgOsSWZnYxtJYk86mUUUAFFFFAH//2Q=="/>
          <p:cNvSpPr>
            <a:spLocks noChangeAspect="1" noChangeArrowheads="1"/>
          </p:cNvSpPr>
          <p:nvPr/>
        </p:nvSpPr>
        <p:spPr bwMode="auto">
          <a:xfrm>
            <a:off x="9228138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7110" name="AutoShape 10" descr="data:image/jpeg;base64,/9j/4AAQSkZJRgABAQAAAQABAAD/2wCEAAkGBxQTEhQUExQVFhUXGRgXFhcUFRcUFRgZHBYYGBgbGBkYHCggGhwmGxgZITEhJSkvLi4uGB8zODMtNygwLisBCgoKDg0OGxAQGywkHyQ0LzQsLC0yLywsNCwsLywsLy8sLCwvLDQsLCwsLCwsLCwsLSwsLCwsLCwsLCwsLCwsLP/AABEIANgA6QMBIgACEQEDEQH/xAAbAAABBQEBAAAAAAAAAAAAAAAAAgMEBQYBB//EAE4QAAIBAgQDBQQFBQwIBwEAAAECEQADBBIhMQVBUQYTImFxMkKBkRQjobHwJFKSk9EHFRYzNERUYoKiwdJDU3KjssLh8WNkc5Sks+MX/8QAGgEAAgMBAQAAAAAAAAAAAAAAAAECAwQFBv/EADERAAIBAgQDBgUEAwAAAAAAAAABAgMRBBIhMRNBUQUiYXGBkaHB0eHwMkJSsRQj8f/aAAwDAQACEQMRAD8A0IFEUqK7XSKBIFEUqKMtIZyKIpYFEUgExRFRbnEEAJBzRMqq3C0AsJkJky+BtS4AymdjExCCARsdRUFNPYdjgFEUuKMtDASBXYpQWuxUSQmK7FKoikBwCiKUBXQKiwE0RSq7FRYzkURXctdioskJrtKAroFRJCYrorsUVFgcigClURUWByKIpQFdpDQiK9ArBGt7REUjzTLQTG/p89qdikXbIYQwkSDr1BkH1B1rqGcau3ABqwE6TvB5ffUYWCIAvMM3OFLEx4faB5A7/OnrmBsrLFFB6wSfCDHrAn7ag4nF2NTkLExEBgx5eCRy1161BvqMkWsGQY7+4SANItyNCJ9jzHyHnMzhgAYZrhcBwHLhREZZHhUctfjVXfxWHtXFWDmWfZRjBgHkNZzTI5irTg123dIyghWuKDoVJzZdSDqD4ufSotoC/wAVicGZ70Whm0+utZMwPId4ozD0rP2XQvdFok21cBJzaL3Vto8WpEsSD0IgkRVva7MFdntk5s4Z7VxmDZSkj66Jg6QAByAqlwOBWy9+0plUugDSAB3FmAPICABOwrJQfe0LJ7EmK7lpUV0CtZARFdilxRFRGIrsUsCiKQCQtMjEL3hte8FV/VSSPsI+0VINY/tNi2tYu3cXkifES0g/CufUxiVbItlv6l+Gpcabh4GviiuYW8rqHQyrCQfxtTsVsvfUrs1oxEURTkUAUmNCMtdC0qK7FRGIy12KVFdAqLATFEUuKMtRARFdy0oCgikMSRW7rDRW5pxFI88iuxTmWiK6NygYu2VYQwDDeGAI01GhpylxRFIBsLG3rXSs705loikwEtevHQYi6F6Du5/TKFz6lpprDYZbaws7kklixJJlizMSSZ5mnbr5QSZ06CT8KgYnGIwyMrySPDlcMQQZbQTGUNPLlzFQslsiRIuYlQJJ0mNNdZjb1EUvvliZ08P97aq/CCxmlbOQMBlm0UJ0znwFRBBXeN46iu3rlkkG5ZYggAZrTuIJAjLlIAk8uU8qLgWFq6rTB2JB5GQYP20l8QoEk6AwY112iolvumIHdsgaFWVe2TsYCwIE7kdNaYtNZQg/RymuVsti5CnQqYCQRqPFsI30pNgWZvLlzcozbHaJ2p5YifjUHDlLj+JCGGqhg3siMrFSAF9rYjkemky4w26VlxWIVGm5e3mJuxCOLIbKynWYgZhpzJ6dSdp5c8n2zYd+I/1S7R1cb1bdruH3bqIbEl1JBAfKSpHqAdQNKy/aBHtmwjiHFhMw9oznfnOv/euXShTlR4qfee6+Zv7NaVXN4M1vZzjtp8lhbZtkLpLlgxG4AO2kmPWtA9wCJMTMfAEn7AflXk2CuMzoqAh5EGTvvPQAbk8hXpvCcSmKspcKqeoIBytENE7aH5NW7CytHI/QljKSUs8duZKOIWQs6nbp86WrgzrsYPrAP+IqmOIRQR9GuzIgC1dMwxG4WMoUAxMa0/cvWzlzWGMhWKm0xC5ypYlcupE6mJkEaa1qZiLBMQpaAeQPlB2g7GuXsUiiSdJA08UTqJjaqy1irLEWxhrqoxEzh3RSZQifD56k7ZTvXLeLw6scmHZ/FGe1ZN3XwzncD2gXaQST4TOp1QF5FEVX2+LhsoFu9mJAM2bwUSQCcxSCBPONJOlWcUiQiuxSoroFRYCIoilxXYqICCK2tY2K2VEQkYWKIpYWu5a6FygbiiKcy0ZaAERRlpeWhjAJJgDUnkBSGJy0zi0fI3d5c8eEttvz0Pnyp1LgIBBWD1uWlPyZwR8RSrbgkjmN+Y8oI0PqDUcyYyqtNii6aWwgYh/ESSNIibYn4EfZSHfGQVRLMjd2uOsyCdB3UHdROwM6GIN3FdikBVXmxJClFtg6lgXYdco1Q8ssmPu1bw97FkS1q2CQDBvGVPvARbI+ZOvOKustGWlYCIrsqKXjNAmDIzRrBgTrPIVW43iCW4ztBYwoGpJgmAB6bmp2IcsYGvT9tU3GuEtcjQTABGbkDrlMRm8WoPlqOfAxE44it3naC5+JFxbd3sQbvGrxLKiLIAaMrM0E9OvLQHXcUzxjHYebf0iyz3DaSTnW2CMzQIhsvPVTJ09KYTs+6lozEQQA4CxIAkFGPL7zVjieOnCratNYV27pSWL5TqzCICnp1q2oqdGDdFJvwZtwcFKdoq5THjyqhWzh7NsEZZOa84HkzGu9leK/R76o+lu6ADM6E+w3TyPkR+bUfF4xLzvcuKVMQi22A1zMRJZTyIGw2pWB4zctgCLdzKMo722rwOgPtR5TFRp1WnmZ13RcoOEY26/I9NKDeNesa+dKKyIOoO4OoNVPZji/0m2c2UXFMMF0Ee6QDsNx8KustdWMlKN0cOdOUJOMt0NZR+PLalRS8tdy0yNhEUAU5loy0mMRFEU5loy1BgIAoinMtdy0gGorX1lctaqmhMx2WjLT2WjLW25SNZa4V0pq/gxnF03HTKBIDAIQM/t6THjJ35DpVXcwntBcXcloGrCVy3CxYBVGXVWE7ESDIAqLkMl93f3GQSxMOdh7q6KZG5MEetKxF29bs3XXKbiKz292BIGdZGhidI5x50nD4YSjNedoVIQka7rmZSoYEliJ05CpXDcMqqQtxrgJBBZlaBkUKFygACBPxJ50mxrc8y/h5j8xYXlBPSzY+825rZdjeM4jF23uYhgxVgisFCyAJM5QAfa6VXcS7CWTeQI7orkkqIIEGYUnYRO88q13DOG27FtbVsQq9dSSdSSeZJrLRpzjK7ZtxFWjKCVNajmWu5KdC13LWq5iGstBtSN484mnctPomlUVp2jbqNK5VHhA/PYegyn5h5pI4QOVxumoLQBpGr6U/wAbxJt25A3IUkmImfZI5k6DzI56Gmw/ECpGVCBDHKCMpAgnQlYMGZGo5jrxaio02oOOj8X9S6GHzRbRajhf9c/oD/NVTxvsf9IuB++KQoSO7zTBYzOcda0XDr/e20dQVzCYMSOXIxUtVrRCjSj+mO/n9QpSlRlmhozAN2CXnifh3Qmen8ZvSh+5+P6Qf1P/AOlaT6JdOEJygDuSfFcZh7GpWGOs/wBUVaPdAOWJY+KABoJOpkgAct6tdGK5f39TT/n4j+XwX0MtwXsicNdFxcQSIIZTagMD594ecHblWjy05h7wYHLrBgjeD5xI2pd61pzE9P8ACrqLUe6Z6tWdR5pMid4vXnHxkL95Hzri31IYzopKncagSRrvp0qLiFw9uEY5QiiFExBOVdBznQeceVNX79hcihAyg7r7CnQCeunkfZNXlRZBhIE6nUeYpeWqoWMMLZdrSjMW8LakmSDA96QvIageVTW4kg3MDKHBIIBBzaCRGmXXXSRMSJRIkxRFR7HErTzDbAkggiIEmdPt8j0pA4qmm+U65oMRlBk6aanLHWelJgTIoimsHjEu+wZjyI5kcx5VKiogNZa01Z6K0NNCZmstGWnctGStVyqwy9oEEEAg6EESCOhFQW4FhyTNq2wIAysilQBm0VYgasx/tGrXLRlpMCrfglliC1tGUKFCFEKAAyIlZG+wMeU61IweAt2gVtqqAmYVVUchoFA6c6mZaiY1721q2p2OZ3yLvqNAxn4c96QFTfxFw3Fm1e8JbVLakD2gsZnGeQRO3lVzhsxRS4hoGYdDz5n7zTKXr2Uk2gDAgB11Os7xA2+fOuK2I527esiA/hUAPBkgGWOQR0BMikMl5aMtR2785SqWxvmVnI5mBKq3KD6z8XkdgpNwKDyCMWBHLUqNZnT066RnUUIuUnZLcLDipSzPlVUXJJJ9ayfEO0tw3IshMg3Lhjm10MgiAQDAjnvyrzVLtieKqNU6ei8fsa40JcjdYzC51y5isxqsT6ayNdtar04Agjx3DExItaTMwBbhZBMwNZPU1kMPxe9fvgC6lnKohdWUkxoSRBPODyiOc6+ziWXNAQhhldXBgjUaEHTc9adTH04VIxrxtf1t8BuE4aJlphcOttFQEwoABO58yeZpu/imDQttio3YHr+aPejn8IkyBDs3mUOEt2lDiG9tidCNy3QnSKYbQGeW5J+0n9tV4ntqhBJUu8/b+0RjTfMsGwUgqHuqhmUVzlM7x7yzJ0BikvgS95Zy5e7YEOPDmDLlOYag+JtBE69Ky2K4sCPA4Rds7AgNqRCSIOqtoNdPQmKnGXts6spuQwPgYlyCogBTM7MRLCunCpinR4vC9M2tuuq+ZV3b2ubZMO6MwLK2xBQMq89IZ2JPnPwFPwelZvB4kOgcc55g7Eg6jQ6ipS3NNK5FTt1wk06eq8fsWcPxLPG2CUbKql8py5oAmCBJIMb9DvUB8digTGEkRub9sEtIgRyUiTMyDGh3qRwzEa5Tz29f+tWmWu9gcZHFUlUWnVdCuUcrsVZS6bhbJb0KZGYDOEMd4AQx11PTbY1Na0DBIBI1EgGD1HSn8tditbAaiiKdy0ZaQDcUZady0ZaQDWWr2qbLVzTQmUuWjLTuWiKuKxrLRkp2K7FADOSu5adiiKQyHjsGLqMhJAbmsSIIIjMCNxzFV37x3Jn6bip8POwAMpnYWo11nrOo2i9ijLQBVjhC94Lme5o5uZZULJULGizAA603xC/LZRy++u9puNrhLPeEZmJCosxmPPXkAJPy61ix29G/0VP1rH/lrj9rwqVqXBptK+97+2hfShzNS6SCG2Mg7/H0rO3OyMmRegcgbRLcolhcAJ03y+lMt2+/8qn61v8ALSR2/n+ar+ub/LXn6HZuLo34dSKv5/Q0qUlsiZY7KWlMszPzjRVPmYGbr71P4zja+zaDFiBLRkCSrEaOpkwp90jVetVh7e7/AJIv65v8tQ/4U2Y/kSA8z31yWiYzMFltzvW3D9n555sZLNbZLb1Viuo6kl3TSLi3tH6xs9skKWJXMhOwIVFBBMCAM3imrJWBEgyDsRqPgdqxVvthaDtcTBS7+19a52k8gY58unWpGF7aLbGRcLbCgGCMQ7T0AlZkiN+U9BMu0ux6NaSnh7RfTZeehnp1ZR0lqX1zh9sggoIOpGy+uXY/Eamk4fh6BpVJfXUSzEGJgegGw5VRDt8D/M1+N1gdvT8RXbH7opRsy4RQ0FZ75zoYJ9z+qKop4DFaU6lbuc0m9vY0b6pGj4W6XbmRiyqJLnKUj4ssQTpm8t5NSG4ambMMVbySSCt3MchYkDIZBhSBmPSazXB+3AFxmt4K0hggstw6KSDEZYElRt0qF/8A0ESZwaTLE/XvuSSfd015Vujg6MKeSKUmnd5r/JfATU736mxYqCQr94BEMBHXfkSNNRpryq8wOI7xZ5jQ+tefp22TuTdOGQROnesf8PxNI4P+6MgvKr4YWkYgO4us2UHYkFY0J12gE1Hs7D1KOIlNZVF7pX08roU4O2p6XlruWlRXCwiZEdZ+VegKEciiKURQwA309aBiYoilgV3LSAbirSq/LU+hCZX5aMtOZaMtWXIjeWjLTmWjLRcBEURS8tGWi4WEZaIpzLWb7dPf+jm1h7bu13wsVHsp73xMx6E9KjKWVXGld2POu2PGxir7Ms5LfgtjRhEiXKoS3i0I8o0qgzPPssPIKXM6j3WyqTBIBExGn51sOzGMERhbn6Aj5GlfwXxe5wtzl7g89gNq5rk3dtMs4Tv+op3PMbevLrr84864hq5fs1jP6Ld/Rrg7L4yP5Nd/RH7aryy6M1Jq25S958/xtT+GsNcMICevp68q0nC+EYq3M4S9PUKNfmdtadxeE4hP1eEcdQwEHkY+75VW1VbtGJJOHNmTxWENswywfP8AbTavyn0H3wOUwJ2861GO4NjrkThX0k6KNz0+VV79l8Yf5tdP9gf41OCqNd5akZZE7plQCBuaauwNDoedaBOzGN1Aw1xZEScsaa7nUTtv9ldtdm8coJGHuGIKjIAARzyzoOWnQSDpVqpS6GeWI1skUuExndhoUvm8+fzH3/OopknnJk/aTrHrV4nZLGcsNdA6RP210dk8b/RrvxUUuG4ttIuzpxVyMtlRhSfePnPvAbeg++qtUG/L/tV+3ZTGkQcNdy9IGvrSh2Vxv9Gu/o1CMJK43OLsbv8Ac442cRhjYZiLtkBQ2km37jeZEZT8OtXV7hVtFJu3yFyhTmZETIqwo122LdJLEAbDzfgXDeIYW+l5cLeOU+IBR4lPtA6/LzivWr/DbV0q9xA+ghbgJUbwTbPhzCSJiRJFdClJuOpmmknoVzXLHhz4pT4WufxiBWXNJYgmcqmANYECkXbVpmyXL9xmQpIjQG5KrlGQ+EzG5ge0etkeCYf+j2f1SfsqSmGUbKo2Gigez7PLly6VaVibFgKoUTA66neacy0uK7FADeSpc0xFP0AR8tGWl5aMtSEIiiKXFQ+JcO74BTcuIuuYW2KE7EQ6kMvw60ASstVeOw752YXQAFBCN4QPENSQdQYI1B30pr+Cljw+K/CghQcReKgFcp0LRtpT7dn7JUKwdoti1LXbjMUBmCS0sfMydB0pAGEs3LQe5fuq+hJyqyIokkQGduRjzgVj+JY8s7XGbKPNoAHISdKvO1nEYi0p2gvHzC/4/Ks3i8GQuZokQxP5oVkcgMTr4QdhrPKNfNdqYji1VST7sd/P7HTwsVShna1e3kNYrMYIzGJ0BiQR8p0HPmaZfFFEa4wfKoAj3jLKBoSNp/ZNS+dVnaZCbII2DAt6QVH95h8q5NGeeapv8R1WtLIn8P4hbu6q+ZQyhiJgeySJPkdemo5GlXEKXLgBMMQwknTTuyP93P8Aa86zHZmz9YcoGXKQwG2pEAx8fketaDHEwHAJdB4Y98ZQCp8zlXX+qNoObRUpxhN01LfqZ6kJQmpPW29iu7TcRu20XusxZpmJJCgaxBkHWZjlWSt4HFXPFF46gzLCfQnfbnG8a6GtziMTltlyI0ByneToAY8zyrP2eP3u8IZVy8oU6iRImY2Ij49DXQwGJq06TVOCut22OdLMyf2VwN62r96SJgAFsx0kkyDsZ9d6tu1ZPdYTUjS9MH/xFpaOCARsQCPMGo/a0/VYTzF7/wCwVZ2RXnWx7nPo9PY5HbsFDAtLqv7M82KcsUEwADOZuf8Ad+GYGkpek3A1wk900QyiHVldcozMQ0LHnMUxfsZt/TUTUzDokHOxnllBjbnE867leE4ycpN5eSWp57C1YPLGFs1tbu3xK027jSVzDzdmj5ErB586nYIXFAzMSegYkfbqfX/vS7qIpOVpE7srDmRyEHTX40wBvEmPKPvq/DRpbxvfxuijG1K9sskkvBp/M5xBm3lojrJ5zGuhjaoxvsedwiNZJEyJkakiNd40J8qlFzTbWhmAgnMZ6gGeflAqGIw95Zk9xYXFLLlfIftYhltyzN1GpnXUCt7+5txuZw7sSNWtEzM650189Y/2q884lbm3B6jadOQiDp/1pvhF9rNxXtmIYGANAQdCAPu51e427vK3qa8Hh51KbxUHqm7rqj3rF47I0ZWMAMWyxbCzr4zpIHL5xTB4yAv8XdZt8qW3cgFjlDECFbKAxU6iR1FN4LiTYnDLdsFQxy5gfdIYd4PWJA9RrTVpsaXzxaFot7DMS6rKqDC29DCk5cx1Y66VmasdOMlJKS2ZOweOa48d26rBkurIZDQAARBBGs1Piqa62MZmNtbKrIAF5mJMESR3Y0BAO5nXbSCtFxnhBFiM2rd45bLmnbuomJHKfKgkWxFOUmKcoAr+I4w2spKkp4sxWSwgSIUDUk6DnJAAM6R7PFjJFxGTciQ0QAzZiSBAgAGJgsAdTFP443pm0EOkQ7MNTzMKdBHLrTTXMQdkUe0MubY5hlaYOmXN1Oo03hiGm46nigHQeEkMAxgTBiDGYTEx4tsppdzipVmBttC6mASchAgiJB1zDUjb1rr3sQAD3akksCpeAAGIVifNYmNuhoW5iDIZLYG8o5bTMgI8Sr4iuflHs0Adv8XVB41uDRTORoluQJ3I59IMxBpHF+MrYwzX25DwifaeYAHUE8+mtKt/STcUt3YSRIRixO8zKjTbn/084/dD4/3+I7pD9XZJGmoZ/ePw9kf2utW0qeeVhPQZudtAxJbC2ixMk95c3mZ3p2925kEHC2iDyz3BvpyrKYO2pufWMAupMzGxj7TUbKCJny/GlW/4eElNrJG4cWT5mrXtmpMDB2v1lz9tOJ2uU/zS10/jLh+3NFUfZrhq3LhZmIW3lbw7kzpryEiak9puHi3cDDMc+Y+MEQREwdJHiFZ1h8Hx+Fw17c/+FvEq5c2Z+5Zv2vUfzSz+nc/bXP4WL/RLX6y7+2snH4ipVrCg2Xc+0CAPanLuSADHz5TV1TBYOFm6cSCrVP5MvL/am2y5TgrRGmneXRsZ3zdajfv1h4n6BbjQSLl7QnaSG0+NUqgfCryxwYHDyWGYkXBp7OhCr8c0TO5G8awxMMJhYpuKSb5L6EoVqrvaT9ySO1qiFGCtAAQPrLkAchoa0lu9av4axcu4ZDPegLnuQsXIMeKdYnWvOTZBIPKtthL3d4TC7FPr82uo+s3mdQOnmTyg1Y/DwoUXOhFKXVBBuq8tTVdGPX1wi5fyW3qYE3Li68hq0SfOlm3hdfyS2I0MvdEeozenzHUU1h76XQSuwOUgjnAMH5jSqLtHhihRhJt6jzVjtGs5THs7SvnB41DF1qrVNzal+aFrwlFaqCfoaFWwW3cWJ6d6wP8Ax1zG2rAQlMHbY8h3lwA/3orEJjkBBJJ0Iy5WEA6QNCsxz8qlcEus19Qiwqhs5jf2sp3kD2Vj16DLrqRxUIued2XVEY4ai3bhr2NFhO6YktgERRtmuXMxPPRXIA+NLxeOwVtgHwyAkA+1eO5MbHnB89KWgn8Gsn2quqb/AIScyIM0EQD7SzOugPyfyrBRx2Iqz/U0vAseCw6/YvY0h4pw9pH0e3HPMb6D5tA6fMU9hrWBb2MNaaN8t240eoD/AH1h+H63lUqGUmOYIkbxrJBPzG3TUWbMlSABqD4QNAY0Gkbxrv8AYK0TrVl+9/AnGhTimorQ2PZviFq1c7tLQtq51hmIzbD2ifT5VpMZj+7bVHK5ZzKuYAgEkHXTYDUbsPOPPlcHYgwYMGdfh6/bW44PjjesEAxcAKyeseFvx0NSwWLlUk4VHryKalGMF3VZD1rioLBe7vAmNTZcIJIGrMB6+gppeKMYAtOW1B8ByqRJhiJAnQaE79IlVu1iAylihABkBjr4TBnIOZ+Q50LdxJYfVWwukzcbadQIXkOsazy1PSKS0FdqJg2uEtmUKs+E5pY+oGgHxn0qZFAFTb4feZSzXct0gj6sAos7bgFo01MbctqRi8CzKbf0h5lWZmW2WAzbLlQAZsrLqDuelXVZ/tE9tGQtavXHOUgWg5gJcUycm0FpE7xFAD30Yq8/SLkiSRcW3lygiR4UWNcupJ0J6yOvw92BD4m54gQyotpUg6QAyMwHL2vjUDAYiwFI+iXbQKlnLWSgOVEPiY7kwFE6kp0iXuH4SxczEWbtsKyXIuhrYzAhxEnxZWUeQI00oAhdquJjAYVgrk3brMELZc2ZtXc5QBpPIRJFeRXLnP7TFeh8cx2GxN2bthnIBCE3rieEHfKsAdflVXibOBUScJpz/KLunnvWyjUjTjsOVGe5l+GcS7q5nC5tCNYjUb6g6j0NOcT4j3rBoAAAGpn8fLma0y8PwXLBnrpib37a5bw+BIkYQ9D+UXZB89ahFUo1eIr3YKhNaGc4NxRbJfPm8QABSGIIadiQKkcb4il0qVnQH2kVRrGwUn41cHC4HNH0Q7Sfym/8Oe1LaxgVGuFMSP5zd0kxzPWn/rVTi63+HQk6VTLbkYm4Z5Vo+DdpLdq1kNsk6eLwhhClPCSraTryMgVb/vfgSI+iH/3F79tNJgsARIwn/wAi7p5b0V1TrNXvp5cxKhNPYx2JxYZ3aIzMWjpJn561o8Hx619GW2zmQo0i8YIjbUprlHl6HWpdvCcPnKMIdp/lN4yBvz5U62CwKifoZg9MRejTc77Dc9KrxMKeIgotyVulgjTmrsxavETpWvs4W5cwOFKMq6XgxOaR9adVy899/KpS4DBHX6IduWIvftqfgsfYWyiphvqlzZfrXgFjLCTrM8jRjW61LJT38SdKlKE7sjYPCrbQImw/BJ865jcKtxCj6qYOhg6ajapK8ZsZiv0cTAP8a2oNF3i9ganDeRPevp0n4wPiK88uzMQnmTV/P7GvPpt+e5nT2Xtfn3fmv+WmMLibGHzhO8baW9qSCRAkgczyE+daa/xGxBBwuhEaXrgMEco8ulQFu4OARhNOX5RdrTLCYupHLVnddLk4tX1T/PUjW+NWuZZSNIZSZn/ZkVMfDW7kMURp1kqpPluKZF/CEx9C8/5Rc58/vqZa4jh7QCjCwJ/176TPXkT99UPsuotY6ev2Iymt18vqQLnCLObMECtvKSv2AxUfE8OaS1s5vCBkuFmEidVkwGMxrpoNqv8A98bH9G/3r1xOJ4cgEYYR/wCs9TjgMTF7oV3e1vz3MucZmAW2IusYyIxAWD78EGBqdvkJNbHgvEO5dSTIICvA36kffUNOI4aSRhRm5/WOD1101oucYw43w2m0988Anr+OdTngq7alGysRbutUa/i3Cu/YXDibttAAVFs28mzeI50bWGOxiN6jDBxbYW8ZecnIk3bqLlhw5yutv2iHAmG3C0ns7xW3iA1g28oUDKpYuCs9TrIMfZ0qyxHZvDP7Vi0RBBBRTIJlgZBmdjO9dOz5mJpp2Y7w+6ts90bzXHLMfGVLdSPAoAAnaNBFWVV+A4RatMzKi52YsXhcxMAbgDQAAfDmdasKBBVVjxic47sWsukl2IYiZI0QxMAehJ3EG1rhFAGbfE40qQbNg5u7AAe6RBP1ufNa0ATUEj+qR1c4lhsR9GW0iqzN4XKFUUJrAAMcoGg61oMooimhp2dzzQ9lcUSG7sSNpe2f+byrt7sriWEG1p1D25/4v8a9KiiKeYnxXr4nm/8ABnFZY7ofp240296m7PZLEroLe5n2rfPf369MiiKMzHxXdPoeYHsjis2fu9YiC6GB+n5mlXuyeKbQ2/k9uZ5e9t99emxRFGYXFdmrLU83bszissd1/fT4H2qbt9lMSBHd6ST7VudZP58V6ZFM376pGYxJAHqfx9op5ncfHle+hhML2fvqPFhsx1/0toDUEeesHf8Aqr0p3E8NxjOHGHTw5soJtEDMIMjOAZEz58q2H75WoBzSCCwgEyAQDoBvJGlM3OLJNvJDB9iDt40XUf2/s+RaXQhxfIyw4bjNvo1sSMpy9yDB9qDm08tNNK6vDMUC8YdMrEsATa0MASdddJ5RJmtrfuQCdJ5AmJPITUGzxUEToBKAmfzgNtPziB8zQrvVIfFs+Rl73CMQwWcKsgySHtAmSSQCNtTPP41y/wAHxB1XDKD4dWa0wIUlgCpOviIaZ90Vo044rKrKJlipEkEQY5gGrFsbbDZCwDZc0HTwgwT8KGpLdC4vKyMDjeAYy5qbKg6DwtbUfY/mfsqLY7JYpRHc6DaHtg/8VegXeKJqFOYhkBj+uwEg84malYO9nRHiMyq0eoB/xpvMtWTVd3ujzO12QxQbMbWv+3bgenip292SxLaG1/ftkn18W1emxRFRzC4rtayPNm7L4kj+J/v29PTxU3b7KYpRAtachnt/59a9NiiKedj40r3PLk7I4oEt3WpifHbO23v1y72QxTaGzpv7dqdCCPe/H3+pRRFLMLiu1uR5tg+AY21dW4lnxKZ0uW4I5jV9iNPjXpFsyBIjyO4+Vdiu0m7kZTctwooopEQooooAKKKaxObK2SM0HLm9mY0mOU0ALzCjOKzlrhNzvDcv4glnK5rS92LYys3dhZTO0ZtSTqVBpvF4TPfYpi2FxmRcgdFyKj27rqoCSSVUAqTGV260AafOKM4qgxXDzcvFkxLpmHjFtrewDKoH1Zbdm94EECmhwZrgWcfiXVQVYfk4V5UowaLUHn6EcqANLmFczis5jcM1yMPbxRtqiZX7trffbbnPbYCAp6TmPSlDhrMrzfbKDa7ohkaGtEgE5rcAs0ZgAdV84oA0WaouNwdu6PEqsQDlLKGiek/CqYcHuqBOOxILALtYYSFMkE2tyN4gHKDAO68BwcKlwLiLrs/dg3LmQtCqCB4VWZVhJ313pptaoCc3CrJWDbtzEZu7XTTTSI+FP4fAWk1W2gPVUCnryHWqh8I4lExJGWJMp3jXCwIDShCjwRoDOZtNKjPwO6olcbf8TZ3driZp7k2lVFFvJlMhtvaUGCTIbnJ6XFZFpe4SHuhrhzoCSqMARJENOmo9amPgLJABtoQNgUEDSNo6VS2+F57puPiCzhgwtqUNsFCQokpn0zQdRM60m5hby2hbOIXvGW4MzPF2bjPARwswue2A2Wfql08VGZ6ahZF6uBtAyLaA9QgB+7bQU1f4eCWYHKzR41C5guUDLJB00mqU8EGtu5jL7Z2DMHNvxNCgADJCr4AYWNfMkmXjrV57kG/3VlMrp3bLnuEFdHzKYQEGY3zDXkVmd73CyJWE4NYtsWW2smIlVOWNsukjXWrJAAABoBoAKz+G4beCXB9IzXGbNDxcS2M7sFBUIxgMACeSKIgRXTh7i2iBflvCwa6yvkVIzQ3dCTMqWYE6zvpRKTk7thaxoc1GYVQYHCXEM/Srl4NbJUXXthZy21kZLQMRBzdXOhmofC+EXENsjGXbp+pe4XuKZW2hSFUIMyuTJJgkgGTtSGaouKM4rP3uGNfE/SGQBvC9kIHOV9c+dCN0UER7nmRUTC8FWzcL3MQQqhAqFreUKv0dc5PdqVLNYtyAcviPXQA1majMKz2J4EMzscTeUuYDTbDJ/GaIxSRpdcdRpERS7nDLwAC4m8wL52ctbV1HdhAFAtFGXQtlI9ppnSKAL0MKVWcwfDXF0FcVcuRcD3szIP8ARsgTIiAZSCDqQfq1OprR0AFFFFABRRRQAUUUUAVmM4SLjEsz5SNFDFQG0hgwhhtsCBvRguBWbRBVTIAAl2YiAw3YknRyNTtHSuUUAMYjsxYZCsXDO5N66W5c88+6I6HXenMN2csK6uFuFlOYFr954bxawzkH22/SNFFADWN7K4e5aa3DgEMMy3bmcBgA3iLGZAAgyNKds9nbCnNluEzPivXnE+jORzoooAbxXZu1eYtfNy4Z8INx0VRJMAWyoMZjqZMaTSrPZ63aVhhy9ssEXNne5AT2QA7HYaaa7dKKKACzwG2LbW2zurhQxZ37xiJ1Z82aTPKI22p/94rGXLlaBkI+suSMi5VytmkQJ2PMmiigCJ/BewuQIGUKyPBd31RgyxnY5dVEkb8+tSbvArPed6EPebhs7nXSCVLQdhuOQ6CuUUARMB2Vs2ZZAe8MnOWdhmzFgQhbKIJMCNBpT1js7aRLSgNFpFRRnYL4QQPDOXmfs6CiigBFns1bChczgZ3uuEZreZ2ZmmUIIALsYB6dK7Z7J4VSCqOCJj6+970FgfHqCQCQdCd6KKAFY/gC3IBZgi5AE0KgIyMMumYGbaazy2otdm7KurqHDBs2t68w2UDws8e4nL3BRRQA23Zawc0q+VoGUXryrEkwQHgjMSYiPEaTa7K2A9xmVjnI0DuqQERFBVWynw201InwjyoooAexnAFvM3fPce2RAtB3toBznIwLHlrypPEeziXQ4zXFDqqNkdlbIqkKAZ0gsxnnMGRXKKALHhvDrdkQgOsSWZnYxtJYk86mUUUAFFFFAH//2Q=="/>
          <p:cNvSpPr>
            <a:spLocks noChangeAspect="1" noChangeArrowheads="1"/>
          </p:cNvSpPr>
          <p:nvPr/>
        </p:nvSpPr>
        <p:spPr bwMode="auto">
          <a:xfrm>
            <a:off x="9380538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6877050" y="2708275"/>
            <a:ext cx="1150938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1">
            <a:spAutoFit/>
          </a:bodyPr>
          <a:lstStyle/>
          <a:p>
            <a:pPr>
              <a:defRPr/>
            </a:pPr>
            <a:r>
              <a:rPr lang="ar-AE" sz="1200" b="1" dirty="0">
                <a:cs typeface="Arial" pitchFamily="34" charset="0"/>
              </a:rPr>
              <a:t>حلويات ومشروبات محلاه ومسليات</a:t>
            </a:r>
            <a:endParaRPr lang="he-IL" sz="1200" b="1" dirty="0"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388" y="3284538"/>
            <a:ext cx="936625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1">
            <a:spAutoFit/>
          </a:bodyPr>
          <a:lstStyle/>
          <a:p>
            <a:pPr>
              <a:defRPr/>
            </a:pPr>
            <a:r>
              <a:rPr lang="ar-AE" sz="1200" b="1" dirty="0">
                <a:cs typeface="Arial" pitchFamily="34" charset="0"/>
              </a:rPr>
              <a:t>غذاء غني بالدهنيات</a:t>
            </a:r>
            <a:endParaRPr lang="he-IL" sz="1200" b="1" dirty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1725" y="3789363"/>
            <a:ext cx="1296988" cy="276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1">
            <a:spAutoFit/>
          </a:bodyPr>
          <a:lstStyle/>
          <a:p>
            <a:pPr>
              <a:defRPr/>
            </a:pPr>
            <a:r>
              <a:rPr lang="ar-AE" sz="1200" b="1" dirty="0">
                <a:cs typeface="Arial" pitchFamily="34" charset="0"/>
              </a:rPr>
              <a:t>غذاء غني بالبروتينات</a:t>
            </a:r>
            <a:endParaRPr lang="he-IL" sz="1200" b="1" dirty="0"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7938" y="4303713"/>
            <a:ext cx="1120775" cy="2778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1">
            <a:spAutoFit/>
          </a:bodyPr>
          <a:lstStyle/>
          <a:p>
            <a:pPr>
              <a:defRPr/>
            </a:pPr>
            <a:r>
              <a:rPr lang="ar-AE" sz="1200" b="1" dirty="0">
                <a:cs typeface="Arial" pitchFamily="34" charset="0"/>
              </a:rPr>
              <a:t>خضروات وفاكهة</a:t>
            </a:r>
            <a:endParaRPr lang="he-IL" sz="1200" b="1" dirty="0"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2575" y="4849813"/>
            <a:ext cx="773113" cy="307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1">
            <a:spAutoFit/>
          </a:bodyPr>
          <a:lstStyle/>
          <a:p>
            <a:pPr>
              <a:defRPr/>
            </a:pPr>
            <a:r>
              <a:rPr lang="ar-AE" sz="1400" b="1" dirty="0">
                <a:cs typeface="Arial" pitchFamily="34" charset="0"/>
              </a:rPr>
              <a:t>الحبوب</a:t>
            </a:r>
            <a:endParaRPr lang="he-IL" sz="1400" b="1" dirty="0"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89925" y="5435600"/>
            <a:ext cx="633413" cy="307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1">
            <a:spAutoFit/>
          </a:bodyPr>
          <a:lstStyle/>
          <a:p>
            <a:pPr>
              <a:defRPr/>
            </a:pPr>
            <a:r>
              <a:rPr lang="ar-AE" sz="1400" b="1" dirty="0">
                <a:cs typeface="Arial" pitchFamily="34" charset="0"/>
              </a:rPr>
              <a:t>الماء</a:t>
            </a:r>
            <a:endParaRPr lang="he-IL" sz="1400" b="1" dirty="0"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5600" y="2743200"/>
            <a:ext cx="927100" cy="307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rtlCol="1">
            <a:spAutoFit/>
          </a:bodyPr>
          <a:lstStyle/>
          <a:p>
            <a:pPr>
              <a:defRPr/>
            </a:pPr>
            <a:r>
              <a:rPr lang="ar-AE" sz="1400" b="1" dirty="0">
                <a:cs typeface="Arial" pitchFamily="34" charset="0"/>
              </a:rPr>
              <a:t>يجب التقليل</a:t>
            </a:r>
            <a:endParaRPr lang="he-IL" sz="1400" b="1" dirty="0"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9338" y="3770313"/>
            <a:ext cx="927100" cy="307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rtlCol="1">
            <a:spAutoFit/>
          </a:bodyPr>
          <a:lstStyle/>
          <a:p>
            <a:pPr>
              <a:defRPr/>
            </a:pPr>
            <a:r>
              <a:rPr lang="ar-AE" sz="1400" b="1" dirty="0">
                <a:cs typeface="Arial" pitchFamily="34" charset="0"/>
              </a:rPr>
              <a:t>لننوع يوميا</a:t>
            </a:r>
            <a:endParaRPr lang="he-IL" sz="1400" b="1" dirty="0"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7538" y="5568950"/>
            <a:ext cx="792162" cy="307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rtlCol="1">
            <a:spAutoFit/>
          </a:bodyPr>
          <a:lstStyle/>
          <a:p>
            <a:pPr>
              <a:defRPr/>
            </a:pPr>
            <a:r>
              <a:rPr lang="ar-AE" sz="1400" b="1" dirty="0">
                <a:cs typeface="Arial" pitchFamily="34" charset="0"/>
              </a:rPr>
              <a:t>الإكثار منه</a:t>
            </a:r>
            <a:endParaRPr lang="he-IL" sz="1400" b="1" dirty="0"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9075" y="2041525"/>
            <a:ext cx="3233738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AE" sz="1400" b="1" dirty="0">
                <a:cs typeface="Arial" pitchFamily="34" charset="0"/>
              </a:rPr>
              <a:t>الهرم الغذائي – ننتقل لحياة افضل !</a:t>
            </a:r>
          </a:p>
          <a:p>
            <a:pPr algn="ctr">
              <a:defRPr/>
            </a:pP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ال</a:t>
            </a:r>
            <a:r>
              <a:rPr lang="ar-SA" sz="14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تغذية </a:t>
            </a: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ال</a:t>
            </a:r>
            <a:r>
              <a:rPr lang="ar-SA" sz="14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سليمة</a:t>
            </a: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والنّشاطات البدنيّة</a:t>
            </a:r>
            <a:endParaRPr lang="he-IL" sz="1400" b="1" dirty="0"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5388" y="5949950"/>
            <a:ext cx="3233737" cy="306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ال</a:t>
            </a:r>
            <a:r>
              <a:rPr lang="ar-SA" sz="14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تغذية </a:t>
            </a: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ال</a:t>
            </a:r>
            <a:r>
              <a:rPr lang="ar-SA" sz="14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سليمة</a:t>
            </a: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والنّشاطات البدنيّة – وصفات للصحة</a:t>
            </a:r>
            <a:endParaRPr lang="he-IL" sz="1400" b="1" dirty="0">
              <a:cs typeface="Arial" pitchFamily="34" charset="0"/>
            </a:endParaRPr>
          </a:p>
        </p:txBody>
      </p:sp>
      <p:sp>
        <p:nvSpPr>
          <p:cNvPr id="47122" name="מלבן 9"/>
          <p:cNvSpPr>
            <a:spLocks noChangeArrowheads="1"/>
          </p:cNvSpPr>
          <p:nvPr/>
        </p:nvSpPr>
        <p:spPr bwMode="auto">
          <a:xfrm>
            <a:off x="301625" y="1203325"/>
            <a:ext cx="3983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e-IL">
              <a:solidFill>
                <a:srgbClr val="000000"/>
              </a:solidFill>
            </a:endParaRPr>
          </a:p>
        </p:txBody>
      </p:sp>
      <p:pic>
        <p:nvPicPr>
          <p:cNvPr id="47123" name="Picture 2" descr="http://upload.wikimedia.org/wikipedia/commons/thumb/e/eb/MyPyramidFood.svg/250px-MyPyramidFood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413" y="1846263"/>
            <a:ext cx="367188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4" name="מלבן 25"/>
          <p:cNvSpPr>
            <a:spLocks noChangeArrowheads="1"/>
          </p:cNvSpPr>
          <p:nvPr/>
        </p:nvSpPr>
        <p:spPr bwMode="auto">
          <a:xfrm>
            <a:off x="415925" y="1203325"/>
            <a:ext cx="3983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e-IL">
              <a:solidFill>
                <a:srgbClr val="000000"/>
              </a:solidFill>
            </a:endParaRPr>
          </a:p>
        </p:txBody>
      </p:sp>
      <p:sp>
        <p:nvSpPr>
          <p:cNvPr id="47125" name="מלבן 26"/>
          <p:cNvSpPr>
            <a:spLocks noChangeArrowheads="1"/>
          </p:cNvSpPr>
          <p:nvPr/>
        </p:nvSpPr>
        <p:spPr bwMode="auto">
          <a:xfrm>
            <a:off x="322263" y="1214438"/>
            <a:ext cx="3602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>
                <a:solidFill>
                  <a:srgbClr val="5A3696"/>
                </a:solidFill>
                <a:latin typeface="Arial" charset="0"/>
                <a:cs typeface="Times New Roman" pitchFamily="18" charset="0"/>
                <a:hlinkClick r:id="rId6"/>
              </a:rPr>
              <a:t>http://www.mypyramid.gov </a:t>
            </a:r>
            <a:endParaRPr lang="en-US" sz="1200" u="sng">
              <a:solidFill>
                <a:srgbClr val="5A3696"/>
              </a:solidFill>
              <a:latin typeface="Arial" charset="0"/>
              <a:cs typeface="Times New Roman" pitchFamily="18" charset="0"/>
            </a:endParaRPr>
          </a:p>
          <a:p>
            <a:r>
              <a:rPr lang="en-US" sz="1200">
                <a:solidFill>
                  <a:srgbClr val="555555"/>
                </a:solidFill>
                <a:latin typeface="Arial" charset="0"/>
                <a:cs typeface="Times New Roman" pitchFamily="18" charset="0"/>
              </a:rPr>
              <a:t>United States Department of Agriculture</a:t>
            </a:r>
            <a:endParaRPr lang="he-IL" sz="1200"/>
          </a:p>
          <a:p>
            <a:endParaRPr lang="he-I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250825" y="260350"/>
            <a:ext cx="8569325" cy="14398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SA" altLang="he-IL" sz="4400" b="1" dirty="0" smtClean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من الصعب </a:t>
            </a:r>
            <a:r>
              <a:rPr lang="ar-AE" altLang="he-IL" sz="4400" b="1" dirty="0" smtClean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تخزين </a:t>
            </a:r>
            <a:r>
              <a:rPr lang="ar-SA" altLang="he-IL" sz="4400" b="1" dirty="0" smtClean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الطعام على شكل هرم</a:t>
            </a:r>
            <a:r>
              <a:rPr lang="he-IL" altLang="he-IL" sz="4400" b="1" dirty="0" smtClean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 </a:t>
            </a:r>
            <a:endParaRPr lang="en-US" altLang="he-IL" sz="4400" b="1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0400" y="2852738"/>
            <a:ext cx="37258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068638"/>
            <a:ext cx="28797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2099758" y="-58055"/>
            <a:ext cx="67741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AE" sz="4400" b="1" u="sng" dirty="0">
                <a:solidFill>
                  <a:srgbClr val="C00000"/>
                </a:solidFill>
              </a:rPr>
              <a:t>العلاقة المثالية بين مركبات الغذاء</a:t>
            </a:r>
            <a:endParaRPr lang="he-IL" sz="4400" b="1" u="sng" dirty="0">
              <a:solidFill>
                <a:srgbClr val="C00000"/>
              </a:solidFill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1115616" y="654844"/>
            <a:ext cx="6602413" cy="5957888"/>
            <a:chOff x="1425575" y="476250"/>
            <a:chExt cx="6602413" cy="5957888"/>
          </a:xfrm>
        </p:grpSpPr>
        <p:pic>
          <p:nvPicPr>
            <p:cNvPr id="50177" name="Picture 2" descr="H:\גל\Nutrition, feeding Regulation\myplate_whit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76375" y="476250"/>
              <a:ext cx="6551613" cy="595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7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5575" y="598488"/>
              <a:ext cx="6459538" cy="5713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0" name="TextBox 2"/>
            <p:cNvSpPr txBox="1">
              <a:spLocks noChangeArrowheads="1"/>
            </p:cNvSpPr>
            <p:nvPr/>
          </p:nvSpPr>
          <p:spPr bwMode="auto">
            <a:xfrm>
              <a:off x="3059113" y="620713"/>
              <a:ext cx="3436937" cy="584200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SA" sz="3200"/>
                <a:t>الصحن اليومي </a:t>
              </a:r>
              <a:endParaRPr lang="he-IL" sz="32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45225" y="2139950"/>
              <a:ext cx="1063625" cy="8302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ar-SA" sz="2300" b="1" dirty="0">
                  <a:cs typeface="Arial" pitchFamily="34" charset="0"/>
                </a:rPr>
                <a:t>منتوجات الحليب </a:t>
              </a:r>
              <a:endParaRPr lang="he-IL" sz="2300" b="1" dirty="0">
                <a:cs typeface="Arial" pitchFamily="34" charset="0"/>
              </a:endParaRPr>
            </a:p>
          </p:txBody>
        </p:sp>
        <p:sp>
          <p:nvSpPr>
            <p:cNvPr id="50182" name="TextBox 10"/>
            <p:cNvSpPr txBox="1">
              <a:spLocks noChangeArrowheads="1"/>
            </p:cNvSpPr>
            <p:nvPr/>
          </p:nvSpPr>
          <p:spPr bwMode="auto">
            <a:xfrm>
              <a:off x="4787900" y="2781300"/>
              <a:ext cx="976313" cy="52228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SA" sz="2800" b="1"/>
                <a:t>حبوب</a:t>
              </a:r>
              <a:endParaRPr lang="he-IL" sz="2800" b="1"/>
            </a:p>
          </p:txBody>
        </p:sp>
        <p:sp>
          <p:nvSpPr>
            <p:cNvPr id="50183" name="TextBox 15"/>
            <p:cNvSpPr txBox="1">
              <a:spLocks noChangeArrowheads="1"/>
            </p:cNvSpPr>
            <p:nvPr/>
          </p:nvSpPr>
          <p:spPr bwMode="auto">
            <a:xfrm>
              <a:off x="4889500" y="3662363"/>
              <a:ext cx="13557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82950" y="2708275"/>
              <a:ext cx="1144588" cy="5238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ar-SA" sz="2800" b="1" dirty="0">
                  <a:cs typeface="Arial" pitchFamily="34" charset="0"/>
                </a:rPr>
                <a:t>فواكه</a:t>
              </a:r>
              <a:endParaRPr lang="he-IL" sz="2800" b="1" dirty="0"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54550" y="4221163"/>
              <a:ext cx="1285875" cy="5238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ar-AE" sz="2800" b="1" dirty="0" err="1">
                  <a:cs typeface="Arial" pitchFamily="34" charset="0"/>
                </a:rPr>
                <a:t>برو</a:t>
              </a:r>
              <a:r>
                <a:rPr lang="ar-SA" sz="2800" b="1" dirty="0">
                  <a:cs typeface="Arial" pitchFamily="34" charset="0"/>
                </a:rPr>
                <a:t>ت</a:t>
              </a:r>
              <a:r>
                <a:rPr lang="ar-AE" sz="2800" b="1" dirty="0">
                  <a:cs typeface="Arial" pitchFamily="34" charset="0"/>
                </a:rPr>
                <a:t>ي</a:t>
              </a:r>
              <a:r>
                <a:rPr lang="ar-SA" sz="2800" b="1" dirty="0">
                  <a:cs typeface="Arial" pitchFamily="34" charset="0"/>
                </a:rPr>
                <a:t>نات</a:t>
              </a:r>
              <a:endParaRPr lang="he-IL" sz="2800" b="1" dirty="0">
                <a:cs typeface="Arial" pitchFamily="34" charset="0"/>
              </a:endParaRPr>
            </a:p>
          </p:txBody>
        </p:sp>
        <p:sp>
          <p:nvSpPr>
            <p:cNvPr id="50186" name="TextBox 17"/>
            <p:cNvSpPr txBox="1">
              <a:spLocks noChangeArrowheads="1"/>
            </p:cNvSpPr>
            <p:nvPr/>
          </p:nvSpPr>
          <p:spPr bwMode="auto">
            <a:xfrm>
              <a:off x="3175000" y="4046538"/>
              <a:ext cx="1252538" cy="52387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SA" sz="2800" b="1"/>
                <a:t>خضار</a:t>
              </a:r>
              <a:endParaRPr lang="he-IL" sz="2800" b="1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30996" y="6395022"/>
            <a:ext cx="29422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u="sng" dirty="0"/>
              <a:t>www.funutrition.co.il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4221163"/>
            <a:ext cx="8280400" cy="23749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ar-SA" altLang="he-IL" sz="2400" smtClean="0">
                <a:latin typeface="Guttman Yad-Brush" pitchFamily="2" charset="-79"/>
              </a:rPr>
              <a:t>مصدر طاقة اساسي</a:t>
            </a:r>
            <a:endParaRPr lang="he-IL" altLang="he-IL" sz="2400" smtClean="0">
              <a:latin typeface="Guttman Yad-Brush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ar-SA" altLang="he-IL" sz="2400" smtClean="0">
                <a:latin typeface="Guttman Yad-Brush" pitchFamily="2" charset="-79"/>
              </a:rPr>
              <a:t>شعور</a:t>
            </a:r>
            <a:r>
              <a:rPr lang="ar-AE" altLang="he-IL" sz="2400" smtClean="0">
                <a:latin typeface="Guttman Yad-Brush" pitchFamily="2" charset="-79"/>
              </a:rPr>
              <a:t> جيد </a:t>
            </a:r>
            <a:r>
              <a:rPr lang="ar-SA" altLang="he-IL" sz="2400" smtClean="0">
                <a:latin typeface="Guttman Yad-Brush" pitchFamily="2" charset="-79"/>
              </a:rPr>
              <a:t> وتصرف سليم</a:t>
            </a:r>
            <a:endParaRPr lang="he-IL" altLang="he-IL" sz="2400" smtClean="0">
              <a:latin typeface="Guttman Yad-Brush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ar-SA" altLang="he-IL" sz="2400" smtClean="0">
                <a:solidFill>
                  <a:srgbClr val="FF0000"/>
                </a:solidFill>
                <a:latin typeface="Guttman Yad-Brush" pitchFamily="2" charset="-79"/>
              </a:rPr>
              <a:t>تفضيل </a:t>
            </a:r>
            <a:r>
              <a:rPr lang="ar-AE" altLang="he-IL" sz="2400" smtClean="0">
                <a:solidFill>
                  <a:srgbClr val="FF0000"/>
                </a:solidFill>
                <a:latin typeface="Guttman Yad-Brush" pitchFamily="2" charset="-79"/>
              </a:rPr>
              <a:t> </a:t>
            </a:r>
            <a:r>
              <a:rPr lang="ar-SA" altLang="he-IL" sz="2400" smtClean="0">
                <a:solidFill>
                  <a:srgbClr val="FF0000"/>
                </a:solidFill>
                <a:latin typeface="Guttman Yad-Brush" pitchFamily="2" charset="-79"/>
              </a:rPr>
              <a:t>حبوب مليئة</a:t>
            </a:r>
            <a:r>
              <a:rPr lang="ar-AE" altLang="he-IL" sz="2400" smtClean="0">
                <a:solidFill>
                  <a:srgbClr val="FF0000"/>
                </a:solidFill>
                <a:latin typeface="Guttman Yad-Brush" pitchFamily="2" charset="-79"/>
              </a:rPr>
              <a:t> </a:t>
            </a:r>
            <a:r>
              <a:rPr lang="ar-SA" altLang="he-IL" sz="2400" smtClean="0">
                <a:solidFill>
                  <a:srgbClr val="FF0000"/>
                </a:solidFill>
                <a:latin typeface="Guttman Yad-Brush" pitchFamily="2" charset="-79"/>
              </a:rPr>
              <a:t>–</a:t>
            </a:r>
            <a:r>
              <a:rPr lang="ar-AE" altLang="he-IL" sz="2400" smtClean="0">
                <a:solidFill>
                  <a:srgbClr val="FF0000"/>
                </a:solidFill>
                <a:latin typeface="Guttman Yad-Brush" pitchFamily="2" charset="-79"/>
              </a:rPr>
              <a:t> معكرونة،</a:t>
            </a:r>
            <a:r>
              <a:rPr lang="ar-SA" altLang="he-IL" sz="2400" smtClean="0">
                <a:solidFill>
                  <a:srgbClr val="FF0000"/>
                </a:solidFill>
                <a:latin typeface="Guttman Yad-Brush" pitchFamily="2" charset="-79"/>
              </a:rPr>
              <a:t> خبز</a:t>
            </a:r>
            <a:r>
              <a:rPr lang="ar-AE" altLang="he-IL" sz="2400" smtClean="0">
                <a:solidFill>
                  <a:srgbClr val="FF0000"/>
                </a:solidFill>
                <a:latin typeface="Guttman Yad-Brush" pitchFamily="2" charset="-79"/>
              </a:rPr>
              <a:t> ،</a:t>
            </a:r>
            <a:r>
              <a:rPr lang="ar-SA" altLang="he-IL" sz="2800" smtClean="0">
                <a:solidFill>
                  <a:srgbClr val="FF0000"/>
                </a:solidFill>
                <a:latin typeface="Guttman Yad-Brush" pitchFamily="2" charset="-79"/>
              </a:rPr>
              <a:t> ارز</a:t>
            </a:r>
            <a:endParaRPr lang="en-US" altLang="he-IL" sz="2400" smtClean="0">
              <a:solidFill>
                <a:srgbClr val="FF0000"/>
              </a:solidFill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4518141" y="562704"/>
            <a:ext cx="4281487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ar-AE" sz="4400" b="1" u="sng" dirty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ال</a:t>
            </a:r>
            <a:r>
              <a:rPr lang="ar-SA" sz="4400" b="1" u="sng" dirty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حبوب</a:t>
            </a:r>
            <a:endParaRPr lang="en-US" sz="4400" b="1" u="sng" dirty="0">
              <a:solidFill>
                <a:srgbClr val="C00000"/>
              </a:solidFill>
              <a:latin typeface="Arial" charset="0"/>
              <a:cs typeface="+mn-cs"/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13" y="1535113"/>
            <a:ext cx="3379787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700213"/>
            <a:ext cx="30480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3933825"/>
            <a:ext cx="8280400" cy="259238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ar-SA" altLang="he-IL" sz="3200" smtClean="0">
                <a:solidFill>
                  <a:srgbClr val="590311"/>
                </a:solidFill>
              </a:rPr>
              <a:t>غنية بالفيتامينات</a:t>
            </a:r>
            <a:r>
              <a:rPr lang="ar-AE" altLang="he-IL" sz="3200" smtClean="0">
                <a:solidFill>
                  <a:srgbClr val="590311"/>
                </a:solidFill>
              </a:rPr>
              <a:t> </a:t>
            </a:r>
            <a:r>
              <a:rPr lang="ar-AE" sz="3200" smtClean="0">
                <a:solidFill>
                  <a:srgbClr val="590311"/>
                </a:solidFill>
              </a:rPr>
              <a:t>والالياف الغذائية</a:t>
            </a:r>
          </a:p>
          <a:p>
            <a:pPr>
              <a:buFont typeface="Wingdings" pitchFamily="2" charset="2"/>
              <a:buChar char="q"/>
            </a:pPr>
            <a:r>
              <a:rPr lang="ar-SA" altLang="he-IL" sz="3200" smtClean="0">
                <a:solidFill>
                  <a:srgbClr val="590311"/>
                </a:solidFill>
              </a:rPr>
              <a:t>على الاقل </a:t>
            </a:r>
            <a:r>
              <a:rPr lang="ar-AE" altLang="he-IL" sz="3200" smtClean="0">
                <a:solidFill>
                  <a:srgbClr val="590311"/>
                </a:solidFill>
              </a:rPr>
              <a:t> </a:t>
            </a:r>
            <a:r>
              <a:rPr lang="ar-SA" altLang="he-IL" sz="3200" smtClean="0">
                <a:solidFill>
                  <a:srgbClr val="590311"/>
                </a:solidFill>
              </a:rPr>
              <a:t>3</a:t>
            </a:r>
            <a:r>
              <a:rPr lang="ar-AE" altLang="he-IL" sz="3200" smtClean="0">
                <a:solidFill>
                  <a:srgbClr val="590311"/>
                </a:solidFill>
              </a:rPr>
              <a:t>  حبات </a:t>
            </a:r>
            <a:r>
              <a:rPr lang="ar-SA" altLang="he-IL" sz="3200" smtClean="0">
                <a:solidFill>
                  <a:srgbClr val="590311"/>
                </a:solidFill>
              </a:rPr>
              <a:t>يوميا</a:t>
            </a:r>
            <a:endParaRPr lang="he-IL" altLang="he-IL" sz="3200" smtClean="0">
              <a:solidFill>
                <a:srgbClr val="59031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altLang="he-IL" sz="3200" smtClean="0">
                <a:solidFill>
                  <a:srgbClr val="590311"/>
                </a:solidFill>
              </a:rPr>
              <a:t>تنويع</a:t>
            </a:r>
            <a:endParaRPr lang="he-IL" altLang="he-IL" sz="3200" smtClean="0">
              <a:solidFill>
                <a:srgbClr val="59031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altLang="he-IL" sz="3200" smtClean="0">
                <a:solidFill>
                  <a:srgbClr val="590311"/>
                </a:solidFill>
              </a:rPr>
              <a:t>خضروات بكل وجبة</a:t>
            </a:r>
            <a:endParaRPr lang="en-US" altLang="he-IL" sz="3200" smtClean="0">
              <a:solidFill>
                <a:srgbClr val="590311"/>
              </a:solidFill>
            </a:endParaRP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4376660" y="402955"/>
            <a:ext cx="4319588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he-IL" sz="4400" b="1" u="sng" dirty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 </a:t>
            </a:r>
            <a:r>
              <a:rPr lang="ar-AE" sz="4400" b="1" u="sng" dirty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ال</a:t>
            </a:r>
            <a:r>
              <a:rPr lang="ar-SA" sz="4400" b="1" u="sng" dirty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خضار</a:t>
            </a:r>
            <a:endParaRPr lang="en-US" sz="4400" b="1" u="sng" dirty="0">
              <a:solidFill>
                <a:srgbClr val="C00000"/>
              </a:solidFill>
              <a:latin typeface="Arial" charset="0"/>
              <a:cs typeface="+mn-cs"/>
            </a:endParaRPr>
          </a:p>
        </p:txBody>
      </p:sp>
      <p:pic>
        <p:nvPicPr>
          <p:cNvPr id="53251" name="Picture 4" descr="Vegetables in Wicker Basket Royalty Free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4413" y="1373188"/>
            <a:ext cx="36195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344613"/>
            <a:ext cx="331152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idx="1"/>
          </p:nvPr>
        </p:nvSpPr>
        <p:spPr>
          <a:xfrm>
            <a:off x="1187450" y="1457325"/>
            <a:ext cx="7778750" cy="29797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ar-SA" altLang="he-IL" sz="3200" smtClean="0">
                <a:latin typeface="Guttman Yad-Brush" pitchFamily="2" charset="-79"/>
              </a:rPr>
              <a:t>غنية بالفيتامينات</a:t>
            </a:r>
            <a:r>
              <a:rPr lang="ar-AE" altLang="he-IL" sz="3200" smtClean="0">
                <a:latin typeface="Guttman Yad-Brush" pitchFamily="2" charset="-79"/>
              </a:rPr>
              <a:t> </a:t>
            </a:r>
            <a:r>
              <a:rPr lang="ar-SA" altLang="he-IL" sz="3200" smtClean="0">
                <a:latin typeface="Guttman Yad-Brush" pitchFamily="2" charset="-79"/>
              </a:rPr>
              <a:t>-</a:t>
            </a:r>
            <a:r>
              <a:rPr lang="ar-AE" altLang="he-IL" sz="3200" smtClean="0">
                <a:latin typeface="Guttman Yad-Brush" pitchFamily="2" charset="-79"/>
              </a:rPr>
              <a:t> المعادن </a:t>
            </a:r>
            <a:r>
              <a:rPr lang="ar-SA" altLang="he-IL" sz="3200" smtClean="0">
                <a:latin typeface="Guttman Yad-Brush" pitchFamily="2" charset="-79"/>
              </a:rPr>
              <a:t>والالياف الغذائية</a:t>
            </a:r>
            <a:endParaRPr lang="he-IL" altLang="he-IL" sz="3200" smtClean="0">
              <a:latin typeface="Guttman Yad-Brush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ar-SA" altLang="he-IL" sz="3200" smtClean="0">
                <a:solidFill>
                  <a:srgbClr val="FF0000"/>
                </a:solidFill>
                <a:latin typeface="Guttman Yad-Brush" pitchFamily="2" charset="-79"/>
              </a:rPr>
              <a:t>على الاقل 2 </a:t>
            </a:r>
            <a:r>
              <a:rPr lang="ar-AE" altLang="he-IL" sz="3200" smtClean="0">
                <a:solidFill>
                  <a:srgbClr val="FF0000"/>
                </a:solidFill>
                <a:latin typeface="Guttman Yad-Brush" pitchFamily="2" charset="-79"/>
              </a:rPr>
              <a:t> حبات فاكهة </a:t>
            </a:r>
            <a:r>
              <a:rPr lang="ar-SA" altLang="he-IL" sz="3200" smtClean="0">
                <a:solidFill>
                  <a:srgbClr val="FF0000"/>
                </a:solidFill>
                <a:latin typeface="Guttman Yad-Brush" pitchFamily="2" charset="-79"/>
              </a:rPr>
              <a:t>يوميا</a:t>
            </a:r>
            <a:endParaRPr lang="he-IL" altLang="he-IL" sz="3200" smtClean="0">
              <a:solidFill>
                <a:srgbClr val="FF0000"/>
              </a:solidFill>
              <a:latin typeface="Guttman Yad-Brush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ar-SA" altLang="he-IL" sz="3200" smtClean="0">
                <a:latin typeface="Guttman Yad-Brush" pitchFamily="2" charset="-79"/>
              </a:rPr>
              <a:t>من المفضل فاكهة كاملة على عصير الفاكهة</a:t>
            </a:r>
            <a:endParaRPr lang="he-IL" altLang="he-IL" sz="3200" smtClean="0">
              <a:latin typeface="Guttman Yad-Brush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ar-SA" altLang="he-IL" sz="3200" smtClean="0">
                <a:solidFill>
                  <a:srgbClr val="FF0000"/>
                </a:solidFill>
                <a:latin typeface="Guttman Yad-Brush" pitchFamily="2" charset="-79"/>
              </a:rPr>
              <a:t>مسليات الطبيعة</a:t>
            </a:r>
            <a:endParaRPr lang="en-US" altLang="he-IL" sz="3200" smtClean="0">
              <a:solidFill>
                <a:srgbClr val="FF0000"/>
              </a:solidFill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5830888" y="555738"/>
            <a:ext cx="2843213" cy="7699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he-IL" sz="3600" b="1" dirty="0">
                <a:solidFill>
                  <a:srgbClr val="FF0000"/>
                </a:solidFill>
                <a:latin typeface="Guttman Yad-Brush" panose="02010401010101010101" pitchFamily="2" charset="-79"/>
                <a:cs typeface="+mn-cs"/>
              </a:rPr>
              <a:t> </a:t>
            </a:r>
            <a:r>
              <a:rPr lang="ar-SA" sz="4400" b="1" u="sng" dirty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فواكه</a:t>
            </a:r>
            <a:endParaRPr lang="en-US" sz="4400" b="1" u="sng" dirty="0">
              <a:solidFill>
                <a:srgbClr val="C00000"/>
              </a:solidFill>
              <a:latin typeface="Guttman Yad-Brush" panose="02010401010101010101" pitchFamily="2" charset="-79"/>
              <a:cs typeface="+mn-cs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756025"/>
            <a:ext cx="34798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idx="1"/>
          </p:nvPr>
        </p:nvSpPr>
        <p:spPr>
          <a:xfrm>
            <a:off x="0" y="3696791"/>
            <a:ext cx="8893175" cy="347662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ar-SA" altLang="he-IL" sz="3200" dirty="0" smtClean="0">
                <a:latin typeface="Guttman Yad-Brush" pitchFamily="2" charset="-79"/>
              </a:rPr>
              <a:t>دجاج</a:t>
            </a:r>
            <a:r>
              <a:rPr lang="ar-AE" altLang="he-IL" sz="3200" dirty="0" smtClean="0">
                <a:latin typeface="Guttman Yad-Brush" pitchFamily="2" charset="-79"/>
              </a:rPr>
              <a:t>، </a:t>
            </a:r>
            <a:r>
              <a:rPr lang="ar-SA" altLang="he-IL" sz="3200" dirty="0" smtClean="0">
                <a:latin typeface="Guttman Yad-Brush" pitchFamily="2" charset="-79"/>
              </a:rPr>
              <a:t>بقر</a:t>
            </a:r>
            <a:r>
              <a:rPr lang="ar-AE" altLang="he-IL" sz="3200" dirty="0" smtClean="0">
                <a:latin typeface="Guttman Yad-Brush" pitchFamily="2" charset="-79"/>
              </a:rPr>
              <a:t>، </a:t>
            </a:r>
            <a:r>
              <a:rPr lang="ar-SA" altLang="he-IL" sz="3200" dirty="0" smtClean="0">
                <a:latin typeface="Guttman Yad-Brush" pitchFamily="2" charset="-79"/>
              </a:rPr>
              <a:t>حبش</a:t>
            </a:r>
            <a:r>
              <a:rPr lang="ar-AE" altLang="he-IL" sz="3200" dirty="0" smtClean="0">
                <a:latin typeface="Guttman Yad-Brush" pitchFamily="2" charset="-79"/>
              </a:rPr>
              <a:t>، </a:t>
            </a:r>
            <a:r>
              <a:rPr lang="ar-SA" altLang="he-IL" sz="3200" dirty="0" smtClean="0">
                <a:latin typeface="Guttman Yad-Brush" pitchFamily="2" charset="-79"/>
              </a:rPr>
              <a:t>بيض</a:t>
            </a:r>
            <a:r>
              <a:rPr lang="ar-AE" altLang="he-IL" sz="3200" dirty="0" smtClean="0">
                <a:latin typeface="Guttman Yad-Brush" pitchFamily="2" charset="-79"/>
              </a:rPr>
              <a:t>، </a:t>
            </a:r>
            <a:r>
              <a:rPr lang="ar-SA" altLang="he-IL" sz="3200" dirty="0" smtClean="0">
                <a:latin typeface="Guttman Yad-Brush" pitchFamily="2" charset="-79"/>
              </a:rPr>
              <a:t>اسماك</a:t>
            </a:r>
            <a:r>
              <a:rPr lang="ar-AE" altLang="he-IL" sz="3200" dirty="0" smtClean="0">
                <a:latin typeface="Guttman Yad-Brush" pitchFamily="2" charset="-79"/>
              </a:rPr>
              <a:t> ، </a:t>
            </a:r>
            <a:r>
              <a:rPr lang="ar-SA" altLang="he-IL" sz="3200" dirty="0" smtClean="0">
                <a:latin typeface="Guttman Yad-Brush" pitchFamily="2" charset="-79"/>
              </a:rPr>
              <a:t>بقوليات</a:t>
            </a:r>
            <a:r>
              <a:rPr lang="ar-AE" altLang="he-IL" sz="3200" dirty="0" smtClean="0">
                <a:latin typeface="Guttman Yad-Brush" pitchFamily="2" charset="-79"/>
              </a:rPr>
              <a:t> جميعها </a:t>
            </a:r>
            <a:r>
              <a:rPr lang="ar-SA" altLang="he-IL" sz="3200" dirty="0" smtClean="0">
                <a:latin typeface="Guttman Yad-Brush" pitchFamily="2" charset="-79"/>
              </a:rPr>
              <a:t>غنية </a:t>
            </a:r>
            <a:r>
              <a:rPr lang="ar-AE" altLang="he-IL" sz="3200" dirty="0" smtClean="0">
                <a:latin typeface="Guttman Yad-Brush" pitchFamily="2" charset="-79"/>
              </a:rPr>
              <a:t/>
            </a:r>
            <a:br>
              <a:rPr lang="ar-AE" altLang="he-IL" sz="3200" dirty="0" smtClean="0">
                <a:latin typeface="Guttman Yad-Brush" pitchFamily="2" charset="-79"/>
              </a:rPr>
            </a:br>
            <a:r>
              <a:rPr lang="ar-AE" altLang="he-IL" sz="3200" dirty="0" smtClean="0">
                <a:latin typeface="Guttman Yad-Brush" pitchFamily="2" charset="-79"/>
              </a:rPr>
              <a:t>    </a:t>
            </a:r>
            <a:r>
              <a:rPr lang="ar-SA" altLang="he-IL" sz="3200" dirty="0" smtClean="0">
                <a:latin typeface="Guttman Yad-Brush" pitchFamily="2" charset="-79"/>
              </a:rPr>
              <a:t>بالبروتين</a:t>
            </a:r>
            <a:r>
              <a:rPr lang="ar-AE" altLang="he-IL" sz="3200" dirty="0" smtClean="0">
                <a:latin typeface="Guttman Yad-Brush" pitchFamily="2" charset="-79"/>
              </a:rPr>
              <a:t>ات.</a:t>
            </a:r>
            <a:endParaRPr lang="he-IL" altLang="he-IL" sz="3200" dirty="0" smtClean="0">
              <a:latin typeface="Guttman Yad-Brush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ar-SA" altLang="he-IL" sz="3200" dirty="0" smtClean="0">
                <a:latin typeface="Guttman Yad-Brush" pitchFamily="2" charset="-79"/>
              </a:rPr>
              <a:t>غنية بالحديد(بقر</a:t>
            </a:r>
            <a:r>
              <a:rPr lang="ar-AE" altLang="he-IL" sz="3200" dirty="0" smtClean="0">
                <a:latin typeface="Guttman Yad-Brush" pitchFamily="2" charset="-79"/>
              </a:rPr>
              <a:t> </a:t>
            </a:r>
            <a:r>
              <a:rPr lang="en-US" altLang="he-IL" sz="3200" dirty="0" smtClean="0">
                <a:latin typeface="Guttman Yad-Brush" pitchFamily="2" charset="-79"/>
              </a:rPr>
              <a:t>&lt;</a:t>
            </a:r>
            <a:r>
              <a:rPr lang="ar-AE" altLang="he-IL" sz="3200" dirty="0" smtClean="0">
                <a:latin typeface="Guttman Yad-Brush" pitchFamily="2" charset="-79"/>
              </a:rPr>
              <a:t> </a:t>
            </a:r>
            <a:r>
              <a:rPr lang="ar-SA" altLang="he-IL" sz="3200" dirty="0" smtClean="0">
                <a:latin typeface="Guttman Yad-Brush" pitchFamily="2" charset="-79"/>
              </a:rPr>
              <a:t>حبش</a:t>
            </a:r>
            <a:r>
              <a:rPr lang="en-US" altLang="he-IL" sz="3200" dirty="0" smtClean="0">
                <a:latin typeface="Guttman Yad-Brush" pitchFamily="2" charset="-79"/>
              </a:rPr>
              <a:t> &lt; </a:t>
            </a:r>
            <a:r>
              <a:rPr lang="ar-SA" altLang="he-IL" sz="3200" dirty="0" smtClean="0">
                <a:latin typeface="Guttman Yad-Brush" pitchFamily="2" charset="-79"/>
              </a:rPr>
              <a:t>دجاج)</a:t>
            </a:r>
            <a:endParaRPr lang="he-IL" altLang="he-IL" sz="3200" dirty="0" smtClean="0">
              <a:latin typeface="Guttman Yad-Brush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ar-SA" altLang="he-IL" sz="3200" dirty="0" smtClean="0">
                <a:latin typeface="Guttman Yad-Brush" pitchFamily="2" charset="-79"/>
              </a:rPr>
              <a:t>غنية بالفيتامينات </a:t>
            </a:r>
            <a:r>
              <a:rPr lang="ar-AE" altLang="he-IL" sz="3200" dirty="0" smtClean="0">
                <a:latin typeface="Guttman Yad-Brush" pitchFamily="2" charset="-79"/>
              </a:rPr>
              <a:t>والمعادن</a:t>
            </a:r>
            <a:endParaRPr lang="en-US" altLang="he-IL" sz="3200" dirty="0" smtClean="0"/>
          </a:p>
          <a:p>
            <a:pPr>
              <a:buFont typeface="Wingdings" pitchFamily="2" charset="2"/>
              <a:buChar char="q"/>
            </a:pPr>
            <a:r>
              <a:rPr lang="ar-SA" altLang="he-IL" sz="3200" dirty="0" smtClean="0">
                <a:solidFill>
                  <a:srgbClr val="FF0000"/>
                </a:solidFill>
                <a:latin typeface="Guttman Yad-Brush" pitchFamily="2" charset="-79"/>
              </a:rPr>
              <a:t>من المفضل رقائق </a:t>
            </a:r>
            <a:r>
              <a:rPr lang="ar-AE" altLang="he-IL" sz="3200" dirty="0" smtClean="0">
                <a:solidFill>
                  <a:srgbClr val="FF0000"/>
                </a:solidFill>
                <a:latin typeface="Guttman Yad-Brush" pitchFamily="2" charset="-79"/>
              </a:rPr>
              <a:t>غير سميكة</a:t>
            </a:r>
            <a:endParaRPr lang="en-US" altLang="he-IL" sz="3200" dirty="0" smtClean="0">
              <a:solidFill>
                <a:srgbClr val="FF0000"/>
              </a:solidFill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-396552" y="116632"/>
            <a:ext cx="9144001" cy="769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he-IL" sz="4400" b="1" u="sng" dirty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 </a:t>
            </a:r>
            <a:r>
              <a:rPr lang="ar-SA" sz="4400" b="1" u="sng" dirty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مصدر البروتينات</a:t>
            </a:r>
            <a:endParaRPr lang="en-US" sz="4400" b="1" u="sng" dirty="0">
              <a:solidFill>
                <a:srgbClr val="C00000"/>
              </a:solidFill>
              <a:latin typeface="Arial" charset="0"/>
              <a:cs typeface="+mn-cs"/>
            </a:endParaRPr>
          </a:p>
        </p:txBody>
      </p:sp>
      <p:pic>
        <p:nvPicPr>
          <p:cNvPr id="57347" name="Picture 4" descr="D:\My Documents\אמא\מניעת מחלות לב אצל ילדים\תוכנית הלב שלי\תוכנית הלב שלי 2014\תמונות למצגות\shutterstock_523156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223963"/>
            <a:ext cx="305276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055687"/>
            <a:ext cx="3336925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05263"/>
            <a:ext cx="8280400" cy="2590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ar-SA" altLang="he-IL" sz="3600" smtClean="0"/>
              <a:t>غنية</a:t>
            </a:r>
            <a:r>
              <a:rPr lang="ar-AE" altLang="he-IL" sz="3600" smtClean="0"/>
              <a:t> بـ : </a:t>
            </a:r>
            <a:r>
              <a:rPr lang="ar-SA" altLang="he-IL" sz="3600" smtClean="0"/>
              <a:t>بروتين</a:t>
            </a:r>
            <a:r>
              <a:rPr lang="ar-AE" altLang="he-IL" sz="3600" smtClean="0"/>
              <a:t>ات</a:t>
            </a:r>
            <a:r>
              <a:rPr lang="ar-SA" altLang="he-IL" sz="3600" smtClean="0"/>
              <a:t> –</a:t>
            </a:r>
            <a:r>
              <a:rPr lang="ar-AE" altLang="he-IL" sz="3600" smtClean="0"/>
              <a:t> </a:t>
            </a:r>
            <a:r>
              <a:rPr lang="ar-SA" altLang="he-IL" sz="3600" smtClean="0"/>
              <a:t>كالسيوم</a:t>
            </a:r>
            <a:r>
              <a:rPr lang="ar-AE" altLang="he-IL" sz="3600" smtClean="0"/>
              <a:t> </a:t>
            </a:r>
            <a:r>
              <a:rPr lang="ar-SA" altLang="he-IL" sz="3600" smtClean="0"/>
              <a:t>-</a:t>
            </a:r>
            <a:r>
              <a:rPr lang="ar-AE" altLang="he-IL" sz="3600" smtClean="0"/>
              <a:t> </a:t>
            </a:r>
            <a:r>
              <a:rPr lang="ar-SA" altLang="he-IL" sz="3600" smtClean="0"/>
              <a:t>فيتامينات </a:t>
            </a:r>
            <a:r>
              <a:rPr lang="ar-AE" altLang="he-IL" sz="3600" smtClean="0"/>
              <a:t>ومعادن</a:t>
            </a:r>
            <a:endParaRPr lang="he-IL" altLang="he-IL" sz="3600" smtClean="0"/>
          </a:p>
          <a:p>
            <a:pPr>
              <a:buFont typeface="Wingdings" pitchFamily="2" charset="2"/>
              <a:buChar char="q"/>
            </a:pPr>
            <a:r>
              <a:rPr lang="ar-SA" altLang="he-IL" sz="3600" smtClean="0">
                <a:solidFill>
                  <a:srgbClr val="FF0000"/>
                </a:solidFill>
              </a:rPr>
              <a:t>على الاقل 3 يوميا</a:t>
            </a:r>
            <a:endParaRPr lang="he-IL" altLang="he-IL" sz="36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altLang="he-IL" sz="3600" smtClean="0">
                <a:solidFill>
                  <a:srgbClr val="FF0000"/>
                </a:solidFill>
              </a:rPr>
              <a:t>يوصى ب</a:t>
            </a:r>
            <a:r>
              <a:rPr lang="ar-AE" altLang="he-IL" sz="3600" smtClean="0">
                <a:solidFill>
                  <a:srgbClr val="FF0000"/>
                </a:solidFill>
              </a:rPr>
              <a:t>ـ</a:t>
            </a:r>
            <a:r>
              <a:rPr lang="ar-SA" sz="3600" smtClean="0">
                <a:solidFill>
                  <a:srgbClr val="C00000"/>
                </a:solidFill>
              </a:rPr>
              <a:t>الحليب</a:t>
            </a:r>
            <a:r>
              <a:rPr lang="ar-AE" sz="3600" smtClean="0">
                <a:solidFill>
                  <a:srgbClr val="C00000"/>
                </a:solidFill>
              </a:rPr>
              <a:t> ال</a:t>
            </a:r>
            <a:r>
              <a:rPr lang="ar-SA" altLang="he-IL" sz="3600" smtClean="0">
                <a:solidFill>
                  <a:srgbClr val="FF0000"/>
                </a:solidFill>
              </a:rPr>
              <a:t>قليل الدسم </a:t>
            </a:r>
            <a:r>
              <a:rPr lang="he-IL" altLang="he-IL" sz="3600" smtClean="0">
                <a:solidFill>
                  <a:srgbClr val="FF0000"/>
                </a:solidFill>
              </a:rPr>
              <a:t>&lt; </a:t>
            </a:r>
            <a:r>
              <a:rPr lang="ar-SA" altLang="he-IL" sz="3600" smtClean="0">
                <a:solidFill>
                  <a:srgbClr val="FF0000"/>
                </a:solidFill>
              </a:rPr>
              <a:t>5%</a:t>
            </a:r>
            <a:endParaRPr lang="en-US" altLang="he-IL" sz="3600" smtClean="0">
              <a:solidFill>
                <a:srgbClr val="FF0000"/>
              </a:solidFill>
            </a:endParaRPr>
          </a:p>
        </p:txBody>
      </p:sp>
      <p:sp>
        <p:nvSpPr>
          <p:cNvPr id="59394" name="Rectangle 5"/>
          <p:cNvSpPr>
            <a:spLocks noChangeArrowheads="1"/>
          </p:cNvSpPr>
          <p:nvPr/>
        </p:nvSpPr>
        <p:spPr bwMode="auto">
          <a:xfrm>
            <a:off x="4719709" y="510381"/>
            <a:ext cx="4032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4400" b="1" u="sng" dirty="0">
                <a:solidFill>
                  <a:srgbClr val="C00000"/>
                </a:solidFill>
                <a:latin typeface="Arial" charset="0"/>
              </a:rPr>
              <a:t>منتوجات الحليب</a:t>
            </a:r>
            <a:endParaRPr lang="en-US" sz="4400" b="1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5060" y="1454398"/>
            <a:ext cx="410527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idx="1"/>
          </p:nvPr>
        </p:nvSpPr>
        <p:spPr>
          <a:xfrm>
            <a:off x="968375" y="2996952"/>
            <a:ext cx="7848600" cy="2879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ar-SA" altLang="he-IL" sz="3200" dirty="0" smtClean="0">
                <a:latin typeface="Guttman Yad-Brush" pitchFamily="2" charset="-79"/>
              </a:rPr>
              <a:t>مصدر طاقة</a:t>
            </a:r>
            <a:endParaRPr lang="he-IL" altLang="he-IL" sz="3200" dirty="0" smtClean="0">
              <a:latin typeface="Guttman Yad-Brush" pitchFamily="2" charset="-79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ar-SA" altLang="he-IL" sz="3200" dirty="0" smtClean="0">
                <a:solidFill>
                  <a:srgbClr val="590311"/>
                </a:solidFill>
                <a:latin typeface="Guttman Yad-Brush" pitchFamily="2" charset="-79"/>
              </a:rPr>
              <a:t>مواد للهرمونات</a:t>
            </a:r>
            <a:endParaRPr lang="he-IL" altLang="he-IL" sz="3200" dirty="0" smtClean="0">
              <a:solidFill>
                <a:srgbClr val="590311"/>
              </a:solidFill>
              <a:latin typeface="Guttman Yad-Brush" pitchFamily="2" charset="-79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ar-SA" altLang="he-IL" sz="3200" dirty="0" smtClean="0">
                <a:latin typeface="Guttman Yad-Brush" pitchFamily="2" charset="-79"/>
              </a:rPr>
              <a:t>حتى 30% من مجموع السعرات الحرارية</a:t>
            </a:r>
            <a:endParaRPr lang="he-IL" altLang="he-IL" sz="3200" dirty="0" smtClean="0">
              <a:solidFill>
                <a:srgbClr val="FF0000"/>
              </a:solidFill>
              <a:latin typeface="Guttman Yad-Brush" pitchFamily="2" charset="-79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ar-SA" altLang="he-IL" sz="3200" dirty="0" smtClean="0">
                <a:solidFill>
                  <a:srgbClr val="590311"/>
                </a:solidFill>
                <a:latin typeface="Guttman Yad-Brush" pitchFamily="2" charset="-79"/>
              </a:rPr>
              <a:t>التقليص قدر الامكان</a:t>
            </a:r>
            <a:endParaRPr lang="he-IL" altLang="he-IL" sz="3200" dirty="0" smtClean="0">
              <a:solidFill>
                <a:srgbClr val="590311"/>
              </a:solidFill>
              <a:latin typeface="Guttman Yad-Brush" pitchFamily="2" charset="-79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ar-SA" altLang="he-IL" sz="3200" dirty="0" smtClean="0">
                <a:latin typeface="Guttman Yad-Brush" pitchFamily="2" charset="-79"/>
              </a:rPr>
              <a:t>من المفضل زيت </a:t>
            </a:r>
            <a:r>
              <a:rPr lang="he-IL" altLang="he-IL" sz="3200" dirty="0" smtClean="0">
                <a:latin typeface="Guttman Yad-Brush" pitchFamily="2" charset="-79"/>
              </a:rPr>
              <a:t> </a:t>
            </a:r>
            <a:r>
              <a:rPr lang="ar-SA" altLang="he-IL" sz="3200" dirty="0" err="1" smtClean="0">
                <a:latin typeface="Guttman Yad-Brush" pitchFamily="2" charset="-79"/>
              </a:rPr>
              <a:t>كانولا</a:t>
            </a:r>
            <a:r>
              <a:rPr lang="he-IL" altLang="he-IL" sz="3200" dirty="0" smtClean="0">
                <a:latin typeface="Guttman Yad-Brush" pitchFamily="2" charset="-79"/>
              </a:rPr>
              <a:t>  </a:t>
            </a:r>
            <a:r>
              <a:rPr lang="ar-AE" altLang="he-IL" sz="3200" dirty="0" smtClean="0">
                <a:latin typeface="Guttman Yad-Brush" pitchFamily="2" charset="-79"/>
              </a:rPr>
              <a:t>و</a:t>
            </a:r>
            <a:r>
              <a:rPr lang="ar-SA" altLang="he-IL" sz="3200" dirty="0" smtClean="0">
                <a:latin typeface="Guttman Yad-Brush" pitchFamily="2" charset="-79"/>
              </a:rPr>
              <a:t>زيت زيتون</a:t>
            </a:r>
            <a:endParaRPr lang="en-US" altLang="he-IL" sz="3200" dirty="0" smtClean="0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4856956" y="476672"/>
            <a:ext cx="3960813" cy="769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ar-AE" sz="4400" b="1" u="sng" dirty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ال</a:t>
            </a:r>
            <a:r>
              <a:rPr lang="ar-SA" sz="4400" b="1" u="sng" dirty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دهنيات و</a:t>
            </a:r>
            <a:r>
              <a:rPr lang="ar-AE" sz="4400" b="1" u="sng" dirty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ال</a:t>
            </a:r>
            <a:r>
              <a:rPr lang="ar-SA" sz="4400" b="1" u="sng" dirty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زيوت</a:t>
            </a:r>
            <a:endParaRPr lang="en-US" sz="4400" b="1" u="sng" dirty="0">
              <a:solidFill>
                <a:srgbClr val="C00000"/>
              </a:solidFill>
              <a:latin typeface="Arial" charset="0"/>
              <a:cs typeface="+mn-cs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1340768"/>
            <a:ext cx="2792412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94712" cy="1143000"/>
          </a:xfrm>
        </p:spPr>
        <p:txBody>
          <a:bodyPr rtlCol="0"/>
          <a:lstStyle/>
          <a:p>
            <a:pPr algn="r" fontAlgn="auto">
              <a:spcAft>
                <a:spcPts val="0"/>
              </a:spcAft>
              <a:defRPr/>
            </a:pPr>
            <a:r>
              <a:rPr lang="ar-SA" sz="4400" b="1" u="sng" dirty="0" smtClean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لماذا نحن هنا؟</a:t>
            </a:r>
            <a:endParaRPr lang="en-US" sz="4400" b="1" u="sng" dirty="0" smtClean="0">
              <a:solidFill>
                <a:srgbClr val="C00000"/>
              </a:solidFill>
              <a:cs typeface="+mn-cs"/>
            </a:endParaRPr>
          </a:p>
        </p:txBody>
      </p:sp>
      <p:sp useBgFill="1"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466850"/>
            <a:ext cx="8963025" cy="5400675"/>
          </a:xfrm>
          <a:prstGeom prst="rect">
            <a:avLst/>
          </a:prstGeom>
          <a:ln>
            <a:noFill/>
          </a:ln>
          <a:extLst/>
        </p:spPr>
        <p:txBody>
          <a:bodyPr/>
          <a:lstStyle>
            <a:lvl1pPr marL="342900" indent="-342900" algn="r" rtl="1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−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−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r>
              <a:rPr lang="ar-AE" altLang="he-IL" b="1" kern="0" dirty="0">
                <a:latin typeface="Guttman Yad-Brush" panose="02010401010101010101" pitchFamily="2" charset="-79"/>
              </a:rPr>
              <a:t>لأنه </a:t>
            </a:r>
            <a:r>
              <a:rPr lang="ar-SA" altLang="he-IL" b="1" kern="0" dirty="0">
                <a:latin typeface="Guttman Yad-Brush" panose="02010401010101010101" pitchFamily="2" charset="-79"/>
              </a:rPr>
              <a:t>لدينا قلب واحد</a:t>
            </a:r>
            <a:endParaRPr lang="he-IL" altLang="he-IL" b="1" kern="0" dirty="0">
              <a:latin typeface="Guttman Yad-Brush" panose="02010401010101010101" pitchFamily="2" charset="-79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r>
              <a:rPr lang="ar-SA" altLang="he-IL" b="1" kern="0" dirty="0" smtClean="0">
                <a:latin typeface="Guttman Yad-Brush" panose="02010401010101010101" pitchFamily="2" charset="-79"/>
              </a:rPr>
              <a:t>القلب هو عضو مهم</a:t>
            </a:r>
            <a:r>
              <a:rPr lang="ar-AE" altLang="he-IL" b="1" kern="0" dirty="0" smtClean="0">
                <a:latin typeface="Guttman Yad-Brush" panose="02010401010101010101" pitchFamily="2" charset="-79"/>
              </a:rPr>
              <a:t> ........</a:t>
            </a:r>
            <a:endParaRPr lang="he-IL" altLang="he-IL" b="1" kern="0" dirty="0" smtClean="0">
              <a:latin typeface="Guttman Yad-Brush" panose="02010401010101010101" pitchFamily="2" charset="-79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r>
              <a:rPr lang="ar-SA" b="1" dirty="0" smtClean="0"/>
              <a:t>القلب </a:t>
            </a:r>
            <a:r>
              <a:rPr lang="ar-SA" b="1" dirty="0"/>
              <a:t>مسؤول عن ضخ الدم </a:t>
            </a:r>
            <a:r>
              <a:rPr lang="ar-AE" b="1" dirty="0"/>
              <a:t>المحمل </a:t>
            </a:r>
            <a:r>
              <a:rPr lang="ar-AE" b="1" dirty="0" smtClean="0"/>
              <a:t>ب</a:t>
            </a:r>
            <a:r>
              <a:rPr lang="ar-SA" b="1" dirty="0" smtClean="0"/>
              <a:t>الاكسجين </a:t>
            </a:r>
            <a:r>
              <a:rPr lang="ar-SA" b="1" dirty="0"/>
              <a:t>والمواد الغذائية </a:t>
            </a:r>
            <a:r>
              <a:rPr lang="ar-AE" b="1" dirty="0" smtClean="0"/>
              <a:t/>
            </a:r>
            <a:br>
              <a:rPr lang="ar-AE" b="1" dirty="0" smtClean="0"/>
            </a:br>
            <a:r>
              <a:rPr lang="ar-SA" b="1" dirty="0" smtClean="0"/>
              <a:t>لكل </a:t>
            </a:r>
            <a:r>
              <a:rPr lang="ar-SA" b="1" dirty="0"/>
              <a:t>اجهزة الجسم </a:t>
            </a:r>
            <a:endParaRPr lang="ar-AE" b="1" dirty="0" smtClean="0"/>
          </a:p>
          <a:p>
            <a:pPr marL="182880"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ar-SA" b="1" dirty="0"/>
              <a:t>عضلة القلب هي العضلة الاكثر قوة في الجسم.</a:t>
            </a:r>
            <a:endParaRPr lang="he-IL" b="1" dirty="0"/>
          </a:p>
          <a:p>
            <a:pPr marL="182880"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e-IL" b="1" dirty="0"/>
              <a:t> </a:t>
            </a:r>
            <a:r>
              <a:rPr lang="ar-SA" b="1" dirty="0"/>
              <a:t>عضلة القلب تنقبض </a:t>
            </a:r>
            <a:r>
              <a:rPr lang="ar-AE" b="1" dirty="0"/>
              <a:t>وتنبسط </a:t>
            </a:r>
            <a:r>
              <a:rPr lang="ar-SA" b="1" dirty="0"/>
              <a:t>مع كل نبضة بلا توقف .</a:t>
            </a:r>
          </a:p>
          <a:p>
            <a:pPr marL="182880"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ar-SA" b="1" dirty="0"/>
              <a:t> تنقبض</a:t>
            </a:r>
            <a:r>
              <a:rPr lang="ar-AE" b="1" dirty="0"/>
              <a:t> </a:t>
            </a:r>
            <a:r>
              <a:rPr lang="ar-SA" b="1" dirty="0"/>
              <a:t>عضلة القلب</a:t>
            </a:r>
            <a:r>
              <a:rPr lang="ar-AE" b="1" dirty="0"/>
              <a:t> </a:t>
            </a:r>
            <a:r>
              <a:rPr lang="ar-SA" b="1" dirty="0"/>
              <a:t>مع كل نبضة وتضخ الدم في شبكة الاوعية الدموية</a:t>
            </a:r>
            <a:endParaRPr lang="he-IL" b="1" dirty="0"/>
          </a:p>
          <a:p>
            <a:pPr marL="182880"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e-IL" b="1" dirty="0"/>
              <a:t> </a:t>
            </a:r>
            <a:r>
              <a:rPr lang="ar-SA" b="1" dirty="0"/>
              <a:t>عمل القلب يشبه عمل </a:t>
            </a:r>
            <a:r>
              <a:rPr lang="ar-AE" b="1" dirty="0"/>
              <a:t>ال</a:t>
            </a:r>
            <a:r>
              <a:rPr lang="ar-SA" b="1" dirty="0"/>
              <a:t>مضخة التي تدفع المياه في شبكة الانابيب</a:t>
            </a:r>
            <a:r>
              <a:rPr lang="he-IL" b="1" dirty="0"/>
              <a:t>.</a:t>
            </a:r>
          </a:p>
          <a:p>
            <a:pPr marL="182880" indent="-18288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e-IL" b="1" dirty="0"/>
              <a:t> </a:t>
            </a:r>
            <a:r>
              <a:rPr lang="ar-AE" b="1" dirty="0"/>
              <a:t>الاوعية الدموية التاجية هي التي تنقل الدم المحمل بالأوكسجين </a:t>
            </a:r>
            <a:r>
              <a:rPr lang="ar-SA" b="1" dirty="0"/>
              <a:t>والمواد</a:t>
            </a:r>
            <a:r>
              <a:rPr lang="ar-AE" b="1" dirty="0" smtClean="0"/>
              <a:t/>
            </a:r>
            <a:br>
              <a:rPr lang="ar-AE" b="1" dirty="0" smtClean="0"/>
            </a:br>
            <a:r>
              <a:rPr lang="ar-AE" b="1" dirty="0" smtClean="0"/>
              <a:t>  </a:t>
            </a:r>
            <a:r>
              <a:rPr lang="ar-SA" b="1" dirty="0" smtClean="0"/>
              <a:t>الغذائية </a:t>
            </a:r>
            <a:r>
              <a:rPr lang="ar-AE" b="1" dirty="0" smtClean="0"/>
              <a:t>إلى </a:t>
            </a:r>
            <a:r>
              <a:rPr lang="ar-AE" b="1" dirty="0"/>
              <a:t>عضلة </a:t>
            </a:r>
            <a:r>
              <a:rPr lang="ar-AE" b="1" dirty="0" smtClean="0"/>
              <a:t>القلب</a:t>
            </a:r>
            <a:endParaRPr lang="he-IL" sz="2800" b="1" dirty="0"/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defRPr/>
            </a:pPr>
            <a:endParaRPr lang="he-IL" altLang="he-IL" sz="2800" b="1" kern="0" dirty="0" smtClean="0">
              <a:solidFill>
                <a:srgbClr val="0000FF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28675" name="bac78a65-6f7a-4607-8762-fe01d4ebdc8f" descr="43508D83-8F77-45A2-A854-83207ECA14A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4463"/>
            <a:ext cx="315118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728663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SA" sz="4400" b="1" u="sng" dirty="0">
                <a:solidFill>
                  <a:srgbClr val="C00000"/>
                </a:solidFill>
                <a:latin typeface="Guttman Yad-Brush" panose="02010401010101010101" pitchFamily="2" charset="-79"/>
                <a:ea typeface="+mn-ea"/>
                <a:cs typeface="+mn-cs"/>
              </a:rPr>
              <a:t>للتلخيص-</a:t>
            </a:r>
            <a:r>
              <a:rPr lang="he-IL" sz="4400" b="1" u="sng" dirty="0">
                <a:solidFill>
                  <a:srgbClr val="C00000"/>
                </a:solidFill>
                <a:latin typeface="Guttman Yad-Brush" panose="02010401010101010101" pitchFamily="2" charset="-79"/>
                <a:ea typeface="+mn-ea"/>
                <a:cs typeface="+mn-cs"/>
              </a:rPr>
              <a:t> </a:t>
            </a:r>
            <a:r>
              <a:rPr lang="ar-SA" sz="4400" b="1" u="sng" dirty="0">
                <a:solidFill>
                  <a:srgbClr val="C00000"/>
                </a:solidFill>
                <a:latin typeface="Guttman Yad-Brush" panose="02010401010101010101" pitchFamily="2" charset="-79"/>
                <a:ea typeface="+mn-ea"/>
                <a:cs typeface="+mn-cs"/>
              </a:rPr>
              <a:t>نمط حياة صحي للشباب</a:t>
            </a:r>
            <a:endParaRPr lang="en-US" sz="4400" b="1" u="sng" dirty="0">
              <a:solidFill>
                <a:srgbClr val="C00000"/>
              </a:solidFill>
              <a:latin typeface="Guttman Yad-Brush" panose="02010401010101010101" pitchFamily="2" charset="-79"/>
              <a:ea typeface="+mn-ea"/>
              <a:cs typeface="+mn-cs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919163"/>
            <a:ext cx="8399909" cy="5661025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وجبة فطور!</a:t>
            </a:r>
            <a:r>
              <a:rPr lang="he-IL" sz="2400" dirty="0" smtClean="0">
                <a:latin typeface="Guttman Yad-Brush" pitchFamily="2" charset="-79"/>
                <a:cs typeface="Times New Roman" pitchFamily="18" charset="0"/>
              </a:rPr>
              <a:t> </a:t>
            </a: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حبوب مع الحليب-</a:t>
            </a:r>
            <a:r>
              <a:rPr lang="he-IL" sz="2400" dirty="0" smtClean="0">
                <a:latin typeface="Guttman Yad-Brush" pitchFamily="2" charset="-79"/>
                <a:cs typeface="Times New Roman" pitchFamily="18" charset="0"/>
              </a:rPr>
              <a:t> </a:t>
            </a: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قطعة خبز-</a:t>
            </a:r>
            <a:r>
              <a:rPr lang="he-IL" sz="2400" dirty="0" smtClean="0">
                <a:latin typeface="Guttman Yad-Brush" pitchFamily="2" charset="-79"/>
                <a:cs typeface="Times New Roman" pitchFamily="18" charset="0"/>
              </a:rPr>
              <a:t> </a:t>
            </a:r>
            <a:r>
              <a:rPr lang="ar-AE" sz="2400" dirty="0" smtClean="0">
                <a:latin typeface="Guttman Yad-Brush" pitchFamily="2" charset="-79"/>
                <a:cs typeface="Times New Roman" pitchFamily="18" charset="0"/>
              </a:rPr>
              <a:t> نوع واحد </a:t>
            </a: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م</a:t>
            </a:r>
            <a:r>
              <a:rPr lang="ar-AE" sz="2400" dirty="0" smtClean="0">
                <a:latin typeface="Guttman Yad-Brush" pitchFamily="2" charset="-79"/>
                <a:cs typeface="Times New Roman" pitchFamily="18" charset="0"/>
              </a:rPr>
              <a:t>ن </a:t>
            </a: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مسليات صحي</a:t>
            </a:r>
            <a:r>
              <a:rPr lang="ar-AE" sz="2400" dirty="0" smtClean="0">
                <a:latin typeface="Guttman Yad-Brush" pitchFamily="2" charset="-79"/>
                <a:cs typeface="Times New Roman" pitchFamily="18" charset="0"/>
              </a:rPr>
              <a:t>ة</a:t>
            </a: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 والخ</a:t>
            </a:r>
            <a:endParaRPr lang="he-IL" sz="2400" dirty="0" smtClean="0">
              <a:latin typeface="Guttman Yad-Brush" pitchFamily="2" charset="-79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الذهاب والرجوع من المدرسة</a:t>
            </a:r>
            <a:r>
              <a:rPr lang="he-IL" sz="2400" dirty="0" smtClean="0">
                <a:latin typeface="Guttman Yad-Brush" pitchFamily="2" charset="-79"/>
                <a:cs typeface="Times New Roman" pitchFamily="18" charset="0"/>
              </a:rPr>
              <a:t> </a:t>
            </a: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سيرا على الاقدام او على الدراجة</a:t>
            </a:r>
            <a:endParaRPr lang="he-IL" sz="2400" dirty="0" smtClean="0">
              <a:latin typeface="Guttman Yad-Brush" pitchFamily="2" charset="-79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وجبة العاشرة</a:t>
            </a:r>
            <a:r>
              <a:rPr lang="he-IL" sz="2400" dirty="0" smtClean="0">
                <a:latin typeface="Guttman Yad-Brush" pitchFamily="2" charset="-79"/>
                <a:cs typeface="Times New Roman" pitchFamily="18" charset="0"/>
              </a:rPr>
              <a:t> </a:t>
            </a: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- فاكهة وخضار</a:t>
            </a:r>
            <a:endParaRPr lang="he-IL" sz="2400" dirty="0" smtClean="0">
              <a:latin typeface="Guttman Yad-Brush" pitchFamily="2" charset="-79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فعاليات في المدرسة</a:t>
            </a:r>
            <a:r>
              <a:rPr lang="he-IL" sz="2400" dirty="0" smtClean="0">
                <a:latin typeface="Guttman Yad-Brush" pitchFamily="2" charset="-79"/>
                <a:cs typeface="Times New Roman" pitchFamily="18" charset="0"/>
              </a:rPr>
              <a:t> </a:t>
            </a: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–</a:t>
            </a:r>
            <a:r>
              <a:rPr lang="ar-AE" sz="2400" dirty="0" smtClean="0">
                <a:latin typeface="Guttman Yad-Brush" pitchFamily="2" charset="-79"/>
                <a:cs typeface="Times New Roman" pitchFamily="18" charset="0"/>
              </a:rPr>
              <a:t> خلال </a:t>
            </a: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دروس </a:t>
            </a:r>
            <a:r>
              <a:rPr lang="ar-AE" sz="2400" dirty="0" smtClean="0">
                <a:latin typeface="Guttman Yad-Brush" pitchFamily="2" charset="-79"/>
                <a:cs typeface="Times New Roman" pitchFamily="18" charset="0"/>
              </a:rPr>
              <a:t>ال</a:t>
            </a: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تربية </a:t>
            </a:r>
            <a:r>
              <a:rPr lang="ar-AE" sz="2400" dirty="0" smtClean="0">
                <a:latin typeface="Guttman Yad-Brush" pitchFamily="2" charset="-79"/>
                <a:cs typeface="Times New Roman" pitchFamily="18" charset="0"/>
              </a:rPr>
              <a:t>ال</a:t>
            </a: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بدنية</a:t>
            </a:r>
            <a:r>
              <a:rPr lang="he-IL" sz="2400" dirty="0" smtClean="0">
                <a:latin typeface="Guttman Yad-Brush" pitchFamily="2" charset="-79"/>
                <a:cs typeface="Times New Roman" pitchFamily="18" charset="0"/>
              </a:rPr>
              <a:t> </a:t>
            </a:r>
            <a:r>
              <a:rPr lang="ar-AE" sz="2400" dirty="0" smtClean="0">
                <a:latin typeface="Guttman Yad-Brush" pitchFamily="2" charset="-79"/>
                <a:cs typeface="Times New Roman" pitchFamily="18" charset="0"/>
              </a:rPr>
              <a:t>والاستراحات </a:t>
            </a:r>
          </a:p>
          <a:p>
            <a:pPr>
              <a:buFont typeface="Wingdings" pitchFamily="2" charset="2"/>
              <a:buChar char="q"/>
            </a:pPr>
            <a:r>
              <a:rPr lang="ar-AE" sz="2400" dirty="0" smtClean="0">
                <a:latin typeface="Guttman Yad-Brush" pitchFamily="2" charset="-79"/>
                <a:cs typeface="Times New Roman" pitchFamily="18" charset="0"/>
              </a:rPr>
              <a:t> </a:t>
            </a: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وجبة الغداء-</a:t>
            </a:r>
            <a:r>
              <a:rPr lang="ar-AE" sz="2400" dirty="0" smtClean="0">
                <a:latin typeface="Guttman Yad-Brush" pitchFamily="2" charset="-79"/>
                <a:cs typeface="Times New Roman" pitchFamily="18" charset="0"/>
              </a:rPr>
              <a:t> </a:t>
            </a: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خضار في كل وجبة-</a:t>
            </a:r>
            <a:r>
              <a:rPr lang="ar-AE" sz="2400" dirty="0" smtClean="0">
                <a:latin typeface="Guttman Yad-Brush" pitchFamily="2" charset="-79"/>
                <a:cs typeface="Times New Roman" pitchFamily="18" charset="0"/>
              </a:rPr>
              <a:t>  </a:t>
            </a: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لحوم غنية بالحديد</a:t>
            </a:r>
            <a:endParaRPr lang="he-IL" sz="2400" dirty="0" smtClean="0">
              <a:latin typeface="Guttman Yad-Brush" pitchFamily="2" charset="-79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شرب الماء فقط خلال اليوم</a:t>
            </a:r>
            <a:endParaRPr lang="he-IL" sz="2400" dirty="0" smtClean="0">
              <a:latin typeface="Guttman Yad-Brush" pitchFamily="2" charset="-79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نشاطات جسمانية بعد الظهر-حتى ساعتين امام الشاشة-</a:t>
            </a:r>
            <a:r>
              <a:rPr lang="ar-AE" sz="2400" dirty="0" smtClean="0">
                <a:latin typeface="Guttman Yad-Brush" pitchFamily="2" charset="-79"/>
                <a:cs typeface="Times New Roman" pitchFamily="18" charset="0"/>
              </a:rPr>
              <a:t> دورات </a:t>
            </a: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-</a:t>
            </a:r>
            <a:r>
              <a:rPr lang="ar-AE" sz="2400" dirty="0" smtClean="0">
                <a:latin typeface="Guttman Yad-Brush" pitchFamily="2" charset="-79"/>
                <a:cs typeface="Times New Roman" pitchFamily="18" charset="0"/>
              </a:rPr>
              <a:t> </a:t>
            </a: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فعاليات تلقائية</a:t>
            </a:r>
            <a:endParaRPr lang="he-IL" sz="2400" dirty="0" smtClean="0">
              <a:latin typeface="Guttman Yad-Brush" pitchFamily="2" charset="-79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مسليات بعد الظهر-البان-مسليات صحية</a:t>
            </a:r>
            <a:endParaRPr lang="he-IL" sz="2400" dirty="0" smtClean="0">
              <a:latin typeface="Guttman Yad-Brush" pitchFamily="2" charset="-79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وجبة عشاء</a:t>
            </a:r>
            <a:r>
              <a:rPr lang="ar-AE" sz="2400" dirty="0" smtClean="0">
                <a:latin typeface="Guttman Yad-Brush" pitchFamily="2" charset="-79"/>
                <a:cs typeface="Times New Roman" pitchFamily="18" charset="0"/>
              </a:rPr>
              <a:t> </a:t>
            </a: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-</a:t>
            </a:r>
            <a:r>
              <a:rPr lang="ar-AE" sz="2400" dirty="0" smtClean="0">
                <a:latin typeface="Guttman Yad-Brush" pitchFamily="2" charset="-79"/>
                <a:cs typeface="Times New Roman" pitchFamily="18" charset="0"/>
              </a:rPr>
              <a:t> </a:t>
            </a: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اسرائيلية</a:t>
            </a:r>
            <a:r>
              <a:rPr lang="ar-AE" sz="2400" dirty="0" smtClean="0">
                <a:latin typeface="Guttman Yad-Brush" pitchFamily="2" charset="-79"/>
                <a:cs typeface="Times New Roman" pitchFamily="18" charset="0"/>
              </a:rPr>
              <a:t> </a:t>
            </a: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-</a:t>
            </a:r>
            <a:r>
              <a:rPr lang="ar-AE" sz="2400" dirty="0" smtClean="0">
                <a:latin typeface="Guttman Yad-Brush" pitchFamily="2" charset="-79"/>
                <a:cs typeface="Times New Roman" pitchFamily="18" charset="0"/>
              </a:rPr>
              <a:t> </a:t>
            </a: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تشمل خضار ومنتوجات حليب </a:t>
            </a:r>
            <a:endParaRPr lang="he-IL" sz="2400" dirty="0" smtClean="0">
              <a:latin typeface="Guttman Yad-Brush" pitchFamily="2" charset="-79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التنازل عن تناول الطعام ليلا بعد وجبة العشاء</a:t>
            </a:r>
            <a:endParaRPr lang="he-IL" sz="2400" dirty="0" smtClean="0">
              <a:latin typeface="Guttman Yad-Brush" pitchFamily="2" charset="-79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النوم</a:t>
            </a:r>
            <a:r>
              <a:rPr lang="ar-AE" sz="2400" dirty="0" smtClean="0">
                <a:latin typeface="Guttman Yad-Brush" pitchFamily="2" charset="-79"/>
                <a:cs typeface="Times New Roman" pitchFamily="18" charset="0"/>
              </a:rPr>
              <a:t> </a:t>
            </a:r>
            <a:r>
              <a:rPr lang="ar-SA" sz="2400" dirty="0" smtClean="0">
                <a:latin typeface="Guttman Yad-Brush" pitchFamily="2" charset="-79"/>
                <a:cs typeface="Times New Roman" pitchFamily="18" charset="0"/>
              </a:rPr>
              <a:t>- 9 ساعات للشبيبة</a:t>
            </a:r>
            <a:endParaRPr lang="he-IL" sz="2400" dirty="0" smtClean="0">
              <a:latin typeface="Guttman Yad-Brush" pitchFamily="2" charset="-79"/>
              <a:cs typeface="Times New Roman" pitchFamily="18" charset="0"/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590" y="2276872"/>
            <a:ext cx="1557337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652963"/>
            <a:ext cx="1557337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1238158"/>
            <a:ext cx="4176464" cy="439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0" y="182563"/>
            <a:ext cx="27892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5600271"/>
            <a:ext cx="1116013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SA" sz="4400" b="1" u="sng" dirty="0" smtClean="0">
                <a:solidFill>
                  <a:srgbClr val="C00000"/>
                </a:solidFill>
                <a:latin typeface="Guttman Yad-Brush" panose="02010401010101010101" pitchFamily="2" charset="-79"/>
                <a:cs typeface="+mn-cs"/>
              </a:rPr>
              <a:t>لماذا نحن هنا؟</a:t>
            </a:r>
            <a:endParaRPr lang="en-US" sz="4400" b="1" u="sng" dirty="0" smtClean="0">
              <a:solidFill>
                <a:srgbClr val="C00000"/>
              </a:solidFill>
              <a:cs typeface="+mn-cs"/>
            </a:endParaRPr>
          </a:p>
        </p:txBody>
      </p:sp>
      <p:pic>
        <p:nvPicPr>
          <p:cNvPr id="5" name="Picture 7" descr="http://web.beitberl.ac.il/~alaa.amer/aljehaz/falsoo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5325" y="3644900"/>
            <a:ext cx="4237038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699" name="קבוצה 2"/>
          <p:cNvGrpSpPr>
            <a:grpSpLocks/>
          </p:cNvGrpSpPr>
          <p:nvPr/>
        </p:nvGrpSpPr>
        <p:grpSpPr bwMode="auto">
          <a:xfrm>
            <a:off x="0" y="225425"/>
            <a:ext cx="4572000" cy="3667125"/>
            <a:chOff x="0" y="225223"/>
            <a:chExt cx="4953000" cy="3667126"/>
          </a:xfrm>
        </p:grpSpPr>
        <p:pic>
          <p:nvPicPr>
            <p:cNvPr id="29700" name="Picture 2" descr="http://www.almrsal.com/wp-content/uploads/2013/02/892011-6efd9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25223"/>
              <a:ext cx="4953000" cy="3667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מלבן 1"/>
            <p:cNvSpPr/>
            <p:nvPr/>
          </p:nvSpPr>
          <p:spPr>
            <a:xfrm>
              <a:off x="323321" y="3141462"/>
              <a:ext cx="4392348" cy="503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r"/>
            <a:r>
              <a:rPr lang="ar-SA" sz="4000" b="1" u="sng" cap="none" smtClean="0">
                <a:solidFill>
                  <a:srgbClr val="C00000"/>
                </a:solidFill>
                <a:latin typeface="Guttman Yad-Brush" pitchFamily="2" charset="-79"/>
              </a:rPr>
              <a:t>لماذا نحن هنا؟</a:t>
            </a:r>
            <a:r>
              <a:rPr lang="he-IL" sz="4000" b="1" u="sng" cap="none" smtClean="0">
                <a:solidFill>
                  <a:srgbClr val="C00000"/>
                </a:solidFill>
                <a:latin typeface="Guttman Yad-Brush" pitchFamily="2" charset="-79"/>
                <a:cs typeface="Arial" charset="0"/>
              </a:rPr>
              <a:t>?</a:t>
            </a:r>
            <a:endParaRPr lang="en-US" sz="4000" b="1" u="sng" cap="none" smtClean="0">
              <a:solidFill>
                <a:srgbClr val="C00000"/>
              </a:solidFill>
              <a:cs typeface="Tahom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14325" y="1052513"/>
            <a:ext cx="8639175" cy="49688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r" rtl="1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−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−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r>
              <a:rPr lang="ar-AE" sz="2400" b="1" dirty="0">
                <a:latin typeface="Guttman Yad-Brush" pitchFamily="2" charset="-79"/>
              </a:rPr>
              <a:t>ممكن ان</a:t>
            </a:r>
            <a:r>
              <a:rPr lang="he-IL" sz="2400" b="1" dirty="0">
                <a:latin typeface="Guttman Yad-Brush" pitchFamily="2" charset="-79"/>
              </a:rPr>
              <a:t> </a:t>
            </a:r>
            <a:r>
              <a:rPr lang="ar-AE" sz="2400" b="1" dirty="0">
                <a:latin typeface="Guttman Yad-Brush" pitchFamily="2" charset="-79"/>
              </a:rPr>
              <a:t>تنسد</a:t>
            </a:r>
            <a:r>
              <a:rPr lang="ar-AE" sz="4000" b="1" dirty="0">
                <a:latin typeface="Guttman Yad-Brush" pitchFamily="2" charset="-79"/>
              </a:rPr>
              <a:t> </a:t>
            </a:r>
            <a:r>
              <a:rPr lang="ar-SA" sz="2400" b="1" dirty="0" smtClean="0">
                <a:latin typeface="Guttman Yad-Brush" pitchFamily="2" charset="-79"/>
              </a:rPr>
              <a:t>الاوعية </a:t>
            </a:r>
            <a:r>
              <a:rPr lang="ar-SA" sz="2400" b="1" dirty="0">
                <a:latin typeface="Guttman Yad-Brush" pitchFamily="2" charset="-79"/>
              </a:rPr>
              <a:t>الدموية </a:t>
            </a:r>
            <a:r>
              <a:rPr lang="ar-SA" sz="2400" b="1" dirty="0" smtClean="0">
                <a:latin typeface="Guttman Yad-Brush" pitchFamily="2" charset="-79"/>
              </a:rPr>
              <a:t>التاجية</a:t>
            </a:r>
            <a:r>
              <a:rPr lang="he-IL" sz="2400" b="1" dirty="0" smtClean="0">
                <a:latin typeface="Guttman Yad-Brush" pitchFamily="2" charset="-79"/>
              </a:rPr>
              <a:t> </a:t>
            </a:r>
            <a:r>
              <a:rPr lang="ar-AE" sz="2400" b="1" dirty="0" smtClean="0">
                <a:latin typeface="Guttman Yad-Brush" pitchFamily="2" charset="-79"/>
              </a:rPr>
              <a:t>التي</a:t>
            </a:r>
            <a:r>
              <a:rPr lang="ar-SA" sz="2400" b="1" dirty="0" smtClean="0">
                <a:latin typeface="Guttman Yad-Brush" pitchFamily="2" charset="-79"/>
              </a:rPr>
              <a:t> </a:t>
            </a:r>
            <a:r>
              <a:rPr lang="ar-AE" sz="2400" b="1" dirty="0">
                <a:latin typeface="Guttman Yad-Brush" pitchFamily="2" charset="-79"/>
              </a:rPr>
              <a:t>يمر عبرها </a:t>
            </a:r>
            <a:r>
              <a:rPr lang="ar-SA" sz="2400" b="1" dirty="0">
                <a:latin typeface="Guttman Yad-Brush" pitchFamily="2" charset="-79"/>
              </a:rPr>
              <a:t>الدم </a:t>
            </a:r>
            <a:r>
              <a:rPr lang="ar-AE" sz="2400" b="1" dirty="0">
                <a:latin typeface="Guttman Yad-Brush" pitchFamily="2" charset="-79"/>
              </a:rPr>
              <a:t>الغني ب</a:t>
            </a:r>
            <a:r>
              <a:rPr lang="ar-SA" sz="2400" b="1" dirty="0">
                <a:latin typeface="Guttman Yad-Brush" pitchFamily="2" charset="-79"/>
              </a:rPr>
              <a:t>الأكسجين الى عضلة </a:t>
            </a:r>
            <a:r>
              <a:rPr lang="ar-SA" sz="2400" b="1" dirty="0" smtClean="0">
                <a:latin typeface="Guttman Yad-Brush" pitchFamily="2" charset="-79"/>
              </a:rPr>
              <a:t>القلب</a:t>
            </a:r>
            <a:r>
              <a:rPr lang="ar-AE" sz="2400" b="1" dirty="0" smtClean="0">
                <a:latin typeface="Guttman Yad-Brush" pitchFamily="2" charset="-79"/>
              </a:rPr>
              <a:t>. </a:t>
            </a:r>
            <a:r>
              <a:rPr lang="ar-AE" sz="4000" b="1" dirty="0" smtClean="0">
                <a:latin typeface="Guttman Yad-Brush" pitchFamily="2" charset="-79"/>
              </a:rPr>
              <a:t> </a:t>
            </a:r>
            <a:r>
              <a:rPr lang="he-IL" sz="2400" b="1" dirty="0" smtClean="0">
                <a:latin typeface="Guttman Yad-Brush" pitchFamily="2" charset="-79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r>
              <a:rPr lang="ar-AE" altLang="he-IL" sz="2400" b="1" kern="0" dirty="0" smtClean="0"/>
              <a:t>السبب الرئيسي لهذا الانسداد هو</a:t>
            </a:r>
            <a:r>
              <a:rPr lang="he-IL" altLang="he-IL" sz="2400" b="1" kern="0" dirty="0" smtClean="0"/>
              <a:t> </a:t>
            </a:r>
            <a:r>
              <a:rPr lang="ar-SA" sz="2800" b="1" u="sng" dirty="0" smtClean="0">
                <a:solidFill>
                  <a:srgbClr val="C00000"/>
                </a:solidFill>
              </a:rPr>
              <a:t>تصلب الشرايين</a:t>
            </a:r>
            <a:r>
              <a:rPr lang="he-IL" altLang="he-IL" sz="2400" b="1" kern="0" dirty="0" smtClean="0">
                <a:solidFill>
                  <a:srgbClr val="0000FF"/>
                </a:solidFill>
              </a:rPr>
              <a:t>, </a:t>
            </a:r>
            <a:r>
              <a:rPr lang="ar-AE" altLang="he-IL" sz="2400" b="1" kern="0" dirty="0" smtClean="0">
                <a:solidFill>
                  <a:srgbClr val="0000FF"/>
                </a:solidFill>
              </a:rPr>
              <a:t> </a:t>
            </a:r>
            <a:r>
              <a:rPr lang="ar-AE" altLang="he-IL" sz="2400" b="1" kern="0" dirty="0" smtClean="0"/>
              <a:t>اي </a:t>
            </a:r>
            <a:r>
              <a:rPr lang="ar-SA" sz="2400" b="1" kern="0" dirty="0" smtClean="0"/>
              <a:t>ترسب </a:t>
            </a:r>
            <a:r>
              <a:rPr lang="ar-SA" sz="2400" b="1" dirty="0"/>
              <a:t>الدهنيات </a:t>
            </a:r>
            <a:r>
              <a:rPr lang="he-IL" sz="2400" b="1" dirty="0" smtClean="0"/>
              <a:t> </a:t>
            </a:r>
            <a:r>
              <a:rPr lang="ar-AE" sz="2400" b="1" dirty="0" smtClean="0"/>
              <a:t>في </a:t>
            </a:r>
            <a:r>
              <a:rPr lang="ar-SA" sz="2400" b="1" dirty="0">
                <a:latin typeface="Guttman Yad-Brush" pitchFamily="2" charset="-79"/>
              </a:rPr>
              <a:t>الاوعية </a:t>
            </a:r>
            <a:r>
              <a:rPr lang="ar-SA" sz="2400" b="1" dirty="0" smtClean="0">
                <a:latin typeface="Guttman Yad-Brush" pitchFamily="2" charset="-79"/>
              </a:rPr>
              <a:t>الدموية</a:t>
            </a:r>
            <a:r>
              <a:rPr lang="he-IL" sz="2400" b="1" dirty="0" smtClean="0">
                <a:latin typeface="Guttman Yad-Brush" pitchFamily="2" charset="-79"/>
              </a:rPr>
              <a:t>. </a:t>
            </a:r>
            <a:endParaRPr lang="he-IL" altLang="he-IL" sz="2400" b="1" kern="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r>
              <a:rPr lang="ar-AE" sz="2400" b="1" dirty="0" smtClean="0">
                <a:latin typeface="Guttman Yad-Brush" pitchFamily="2" charset="-79"/>
              </a:rPr>
              <a:t>انسداد  ا</a:t>
            </a:r>
            <a:r>
              <a:rPr lang="ar-SA" sz="2400" b="1" dirty="0" err="1" smtClean="0">
                <a:latin typeface="Guttman Yad-Brush" pitchFamily="2" charset="-79"/>
              </a:rPr>
              <a:t>لاوعية</a:t>
            </a:r>
            <a:r>
              <a:rPr lang="ar-SA" sz="2400" b="1" dirty="0" smtClean="0">
                <a:latin typeface="Guttman Yad-Brush" pitchFamily="2" charset="-79"/>
              </a:rPr>
              <a:t> </a:t>
            </a:r>
            <a:r>
              <a:rPr lang="ar-SA" sz="2400" b="1" dirty="0">
                <a:latin typeface="Guttman Yad-Brush" pitchFamily="2" charset="-79"/>
              </a:rPr>
              <a:t>الدموية </a:t>
            </a:r>
            <a:r>
              <a:rPr lang="ar-SA" sz="2400" b="1" dirty="0" smtClean="0">
                <a:latin typeface="Guttman Yad-Brush" pitchFamily="2" charset="-79"/>
              </a:rPr>
              <a:t>التاجية</a:t>
            </a:r>
            <a:r>
              <a:rPr lang="ar-AE" sz="2400" b="1" dirty="0" smtClean="0">
                <a:latin typeface="Guttman Yad-Brush" pitchFamily="2" charset="-79"/>
              </a:rPr>
              <a:t> للقلب يمنع وصول </a:t>
            </a:r>
            <a:r>
              <a:rPr lang="ar-SA" sz="2400" b="1" dirty="0">
                <a:latin typeface="Guttman Yad-Brush" pitchFamily="2" charset="-79"/>
              </a:rPr>
              <a:t>الدم </a:t>
            </a:r>
            <a:r>
              <a:rPr lang="ar-AE" sz="2400" b="1" dirty="0">
                <a:latin typeface="Guttman Yad-Brush" pitchFamily="2" charset="-79"/>
              </a:rPr>
              <a:t>الغني ب</a:t>
            </a:r>
            <a:r>
              <a:rPr lang="ar-SA" sz="2400" b="1" dirty="0">
                <a:latin typeface="Guttman Yad-Brush" pitchFamily="2" charset="-79"/>
              </a:rPr>
              <a:t>الأكسجين </a:t>
            </a:r>
            <a:r>
              <a:rPr lang="ar-AE" sz="2400" b="1" dirty="0" smtClean="0">
                <a:latin typeface="Guttman Yad-Brush" pitchFamily="2" charset="-79"/>
              </a:rPr>
              <a:t>والغذاء </a:t>
            </a:r>
            <a:r>
              <a:rPr lang="ar-SA" sz="2400" b="1" dirty="0">
                <a:latin typeface="Guttman Yad-Brush" pitchFamily="2" charset="-79"/>
              </a:rPr>
              <a:t>الى </a:t>
            </a:r>
            <a:r>
              <a:rPr lang="ar-AE" sz="2400" b="1" dirty="0" smtClean="0">
                <a:latin typeface="Guttman Yad-Brush" pitchFamily="2" charset="-79"/>
              </a:rPr>
              <a:t>خلايا </a:t>
            </a:r>
            <a:r>
              <a:rPr lang="ar-SA" sz="2400" b="1" dirty="0" smtClean="0">
                <a:latin typeface="Guttman Yad-Brush" pitchFamily="2" charset="-79"/>
              </a:rPr>
              <a:t>عضل</a:t>
            </a:r>
            <a:r>
              <a:rPr lang="ar-AE" sz="2400" b="1" dirty="0" smtClean="0">
                <a:latin typeface="Guttman Yad-Brush" pitchFamily="2" charset="-79"/>
              </a:rPr>
              <a:t>ة ا</a:t>
            </a:r>
            <a:r>
              <a:rPr lang="ar-SA" sz="2400" b="1" dirty="0" smtClean="0">
                <a:latin typeface="Guttman Yad-Brush" pitchFamily="2" charset="-79"/>
              </a:rPr>
              <a:t>لقلب</a:t>
            </a:r>
            <a:r>
              <a:rPr lang="ar-AE" sz="2400" b="1" dirty="0" smtClean="0">
                <a:latin typeface="Guttman Yad-Brush" pitchFamily="2" charset="-79"/>
              </a:rPr>
              <a:t>  مما يعرقل عملها ووظيفتها</a:t>
            </a:r>
            <a:endParaRPr lang="he-IL" altLang="he-IL" sz="2400" b="1" kern="0" dirty="0" smtClean="0">
              <a:solidFill>
                <a:srgbClr val="0000FF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defRPr/>
            </a:pPr>
            <a:endParaRPr lang="he-IL" altLang="he-IL" sz="2400" b="1" kern="0" dirty="0" smtClean="0">
              <a:solidFill>
                <a:srgbClr val="0000FF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6" name="Picture 7" descr="SCSO3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5238" y="4141788"/>
            <a:ext cx="21145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THPL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3905250"/>
            <a:ext cx="218598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96838" y="106363"/>
            <a:ext cx="891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kumimoji="0" lang="ar-AE" sz="4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اهم الاسباب لحدوث </a:t>
            </a:r>
            <a:r>
              <a:rPr kumimoji="0" lang="ar-SA" sz="4400" b="1" u="sng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تصلب الشرايين</a:t>
            </a:r>
            <a:endParaRPr kumimoji="0" lang="he-IL" sz="4400" b="1" u="sng" dirty="0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445250" y="3960813"/>
            <a:ext cx="259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he-IL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7438" y="1857375"/>
            <a:ext cx="310515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קבוצה 14"/>
          <p:cNvGrpSpPr>
            <a:grpSpLocks/>
          </p:cNvGrpSpPr>
          <p:nvPr/>
        </p:nvGrpSpPr>
        <p:grpSpPr bwMode="auto">
          <a:xfrm>
            <a:off x="4756150" y="4510088"/>
            <a:ext cx="3235325" cy="1647825"/>
            <a:chOff x="4756423" y="4509359"/>
            <a:chExt cx="3235097" cy="1649266"/>
          </a:xfrm>
        </p:grpSpPr>
        <p:sp>
          <p:nvSpPr>
            <p:cNvPr id="34851" name="Text Box 35"/>
            <p:cNvSpPr txBox="1">
              <a:spLocks noChangeArrowheads="1"/>
            </p:cNvSpPr>
            <p:nvPr/>
          </p:nvSpPr>
          <p:spPr bwMode="auto">
            <a:xfrm>
              <a:off x="5388203" y="5696258"/>
              <a:ext cx="2603317" cy="462367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ar-AE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uttman Yad-Brush" panose="02010401010101010101" pitchFamily="2" charset="-79"/>
                  <a:cs typeface="+mn-cs"/>
                </a:rPr>
                <a:t>تغذية غير صحيحه</a:t>
              </a:r>
              <a:endParaRPr lang="he-I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-Brush" panose="02010401010101010101" pitchFamily="2" charset="-79"/>
                <a:cs typeface="+mn-cs"/>
              </a:endParaRPr>
            </a:p>
          </p:txBody>
        </p:sp>
        <p:cxnSp>
          <p:nvCxnSpPr>
            <p:cNvPr id="23" name="מחבר חץ ישר 22"/>
            <p:cNvCxnSpPr/>
            <p:nvPr/>
          </p:nvCxnSpPr>
          <p:spPr>
            <a:xfrm flipH="1" flipV="1">
              <a:off x="4756423" y="4509359"/>
              <a:ext cx="1266736" cy="118689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4" name="קבוצה 13"/>
          <p:cNvGrpSpPr>
            <a:grpSpLocks/>
          </p:cNvGrpSpPr>
          <p:nvPr/>
        </p:nvGrpSpPr>
        <p:grpSpPr bwMode="auto">
          <a:xfrm>
            <a:off x="328613" y="4724400"/>
            <a:ext cx="3556000" cy="1203325"/>
            <a:chOff x="329381" y="4725144"/>
            <a:chExt cx="3554482" cy="1202649"/>
          </a:xfrm>
        </p:grpSpPr>
        <p:sp>
          <p:nvSpPr>
            <p:cNvPr id="34848" name="Text Box 32"/>
            <p:cNvSpPr txBox="1">
              <a:spLocks noChangeArrowheads="1"/>
            </p:cNvSpPr>
            <p:nvPr/>
          </p:nvSpPr>
          <p:spPr bwMode="auto">
            <a:xfrm>
              <a:off x="329381" y="5466091"/>
              <a:ext cx="3352955" cy="46170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accent2"/>
                </a:buClr>
                <a:buSzPct val="90000"/>
                <a:defRPr/>
              </a:pPr>
              <a:r>
                <a:rPr lang="ar-SA" altLang="he-IL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uttman Yad-Brush" panose="02010401010101010101" pitchFamily="2" charset="-79"/>
                  <a:cs typeface="+mn-cs"/>
                </a:rPr>
                <a:t>قلة ممارسة</a:t>
              </a:r>
              <a:r>
                <a:rPr lang="ar-AE" altLang="he-IL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uttman Yad-Brush" panose="02010401010101010101" pitchFamily="2" charset="-79"/>
                  <a:cs typeface="+mn-cs"/>
                </a:rPr>
                <a:t> </a:t>
              </a:r>
              <a:r>
                <a:rPr lang="ar-AE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uttman Yad-Brush" panose="02010401010101010101" pitchFamily="2" charset="-79"/>
                  <a:cs typeface="Arial" pitchFamily="34" charset="0"/>
                </a:rPr>
                <a:t>النشاطات الرياضية</a:t>
              </a:r>
              <a:endParaRPr lang="he-IL" altLang="he-I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-Brush" panose="02010401010101010101" pitchFamily="2" charset="-79"/>
                <a:cs typeface="+mn-cs"/>
              </a:endParaRPr>
            </a:p>
          </p:txBody>
        </p:sp>
        <p:cxnSp>
          <p:nvCxnSpPr>
            <p:cNvPr id="7" name="מחבר חץ ישר 6"/>
            <p:cNvCxnSpPr/>
            <p:nvPr/>
          </p:nvCxnSpPr>
          <p:spPr>
            <a:xfrm flipV="1">
              <a:off x="2844494" y="4725144"/>
              <a:ext cx="1039369" cy="7250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8" name="קבוצה 17"/>
          <p:cNvGrpSpPr>
            <a:grpSpLocks/>
          </p:cNvGrpSpPr>
          <p:nvPr/>
        </p:nvGrpSpPr>
        <p:grpSpPr bwMode="auto">
          <a:xfrm>
            <a:off x="5432425" y="4192588"/>
            <a:ext cx="3308350" cy="649287"/>
            <a:chOff x="5431961" y="4191799"/>
            <a:chExt cx="3309477" cy="650253"/>
          </a:xfrm>
        </p:grpSpPr>
        <p:sp>
          <p:nvSpPr>
            <p:cNvPr id="2" name="Rectangle 1"/>
            <p:cNvSpPr/>
            <p:nvPr/>
          </p:nvSpPr>
          <p:spPr>
            <a:xfrm>
              <a:off x="6966008" y="4380992"/>
              <a:ext cx="1775430" cy="461060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ar-SA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uttman Yad-Brush" panose="02010401010101010101" pitchFamily="2" charset="-79"/>
                  <a:cs typeface="+mn-cs"/>
                </a:rPr>
                <a:t>السمنة الزائدة</a:t>
              </a:r>
              <a:endParaRPr lang="he-I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-Brush" panose="02010401010101010101" pitchFamily="2" charset="-79"/>
                <a:cs typeface="+mn-cs"/>
              </a:endParaRPr>
            </a:p>
          </p:txBody>
        </p:sp>
        <p:cxnSp>
          <p:nvCxnSpPr>
            <p:cNvPr id="13" name="מחבר חץ ישר 12"/>
            <p:cNvCxnSpPr/>
            <p:nvPr/>
          </p:nvCxnSpPr>
          <p:spPr>
            <a:xfrm flipH="1" flipV="1">
              <a:off x="5431961" y="4191799"/>
              <a:ext cx="1507051" cy="3942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9" name="קבוצה 18"/>
          <p:cNvGrpSpPr>
            <a:grpSpLocks/>
          </p:cNvGrpSpPr>
          <p:nvPr/>
        </p:nvGrpSpPr>
        <p:grpSpPr bwMode="auto">
          <a:xfrm>
            <a:off x="5387975" y="3375025"/>
            <a:ext cx="3468688" cy="619125"/>
            <a:chOff x="5388651" y="3375030"/>
            <a:chExt cx="3468780" cy="618676"/>
          </a:xfrm>
        </p:grpSpPr>
        <p:cxnSp>
          <p:nvCxnSpPr>
            <p:cNvPr id="9" name="מחבר חץ ישר 8"/>
            <p:cNvCxnSpPr/>
            <p:nvPr/>
          </p:nvCxnSpPr>
          <p:spPr>
            <a:xfrm flipH="1" flipV="1">
              <a:off x="5388651" y="3375030"/>
              <a:ext cx="1738359" cy="2728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6" name="Text Box 157"/>
            <p:cNvSpPr txBox="1">
              <a:spLocks noChangeArrowheads="1"/>
            </p:cNvSpPr>
            <p:nvPr/>
          </p:nvSpPr>
          <p:spPr bwMode="auto">
            <a:xfrm>
              <a:off x="7127010" y="3532079"/>
              <a:ext cx="1730421" cy="461627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ar-AE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uttman Yad-Brush" panose="02010401010101010101" pitchFamily="2" charset="-79"/>
                  <a:cs typeface="+mn-cs"/>
                </a:rPr>
                <a:t>ضغط دم عالي</a:t>
              </a:r>
              <a:endParaRPr lang="he-I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-Brush" panose="02010401010101010101" pitchFamily="2" charset="-79"/>
                <a:cs typeface="+mn-cs"/>
              </a:endParaRPr>
            </a:p>
          </p:txBody>
        </p:sp>
      </p:grpSp>
      <p:grpSp>
        <p:nvGrpSpPr>
          <p:cNvPr id="21" name="קבוצה 20"/>
          <p:cNvGrpSpPr>
            <a:grpSpLocks/>
          </p:cNvGrpSpPr>
          <p:nvPr/>
        </p:nvGrpSpPr>
        <p:grpSpPr bwMode="auto">
          <a:xfrm>
            <a:off x="5607050" y="1941513"/>
            <a:ext cx="3354388" cy="698500"/>
            <a:chOff x="5607083" y="1941068"/>
            <a:chExt cx="3355124" cy="699550"/>
          </a:xfrm>
        </p:grpSpPr>
        <p:cxnSp>
          <p:nvCxnSpPr>
            <p:cNvPr id="20" name="מחבר חץ ישר 19"/>
            <p:cNvCxnSpPr/>
            <p:nvPr/>
          </p:nvCxnSpPr>
          <p:spPr>
            <a:xfrm flipH="1">
              <a:off x="5607083" y="2046001"/>
              <a:ext cx="1624369" cy="59461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7" name="Text Box 159"/>
            <p:cNvSpPr txBox="1">
              <a:spLocks noChangeArrowheads="1"/>
            </p:cNvSpPr>
            <p:nvPr/>
          </p:nvSpPr>
          <p:spPr bwMode="auto">
            <a:xfrm>
              <a:off x="6921821" y="1941068"/>
              <a:ext cx="2040386" cy="524663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ar-AE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uttman Yad-Brush" panose="02010401010101010101" pitchFamily="2" charset="-79"/>
                  <a:cs typeface="Arial" pitchFamily="34" charset="0"/>
                </a:rPr>
                <a:t>الوراثة</a:t>
              </a:r>
              <a:endParaRPr lang="he-I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-Brush" panose="02010401010101010101" pitchFamily="2" charset="-79"/>
                <a:cs typeface="Arial" pitchFamily="34" charset="0"/>
              </a:endParaRPr>
            </a:p>
          </p:txBody>
        </p:sp>
      </p:grpSp>
      <p:grpSp>
        <p:nvGrpSpPr>
          <p:cNvPr id="5" name="קבוצה 4"/>
          <p:cNvGrpSpPr>
            <a:grpSpLocks/>
          </p:cNvGrpSpPr>
          <p:nvPr/>
        </p:nvGrpSpPr>
        <p:grpSpPr bwMode="auto">
          <a:xfrm>
            <a:off x="1090613" y="1203325"/>
            <a:ext cx="3463925" cy="1382713"/>
            <a:chOff x="1091381" y="1202880"/>
            <a:chExt cx="3462408" cy="1383156"/>
          </a:xfrm>
        </p:grpSpPr>
        <p:cxnSp>
          <p:nvCxnSpPr>
            <p:cNvPr id="4" name="מחבר חץ ישר 3"/>
            <p:cNvCxnSpPr/>
            <p:nvPr/>
          </p:nvCxnSpPr>
          <p:spPr>
            <a:xfrm>
              <a:off x="3730237" y="1477606"/>
              <a:ext cx="823552" cy="110843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8" name="Text Box 155"/>
            <p:cNvSpPr txBox="1">
              <a:spLocks noChangeArrowheads="1"/>
            </p:cNvSpPr>
            <p:nvPr/>
          </p:nvSpPr>
          <p:spPr bwMode="auto">
            <a:xfrm>
              <a:off x="1091381" y="1202880"/>
              <a:ext cx="2591252" cy="462111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ar-AE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uttman Yad-Brush" panose="02010401010101010101" pitchFamily="2" charset="-79"/>
                  <a:cs typeface="+mn-cs"/>
                </a:rPr>
                <a:t>الدهنيات في الدم </a:t>
              </a:r>
              <a:endParaRPr lang="he-I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-Brush" panose="02010401010101010101" pitchFamily="2" charset="-79"/>
                <a:cs typeface="+mn-cs"/>
              </a:endParaRPr>
            </a:p>
          </p:txBody>
        </p:sp>
      </p:grpSp>
      <p:grpSp>
        <p:nvGrpSpPr>
          <p:cNvPr id="10" name="קבוצה 9"/>
          <p:cNvGrpSpPr>
            <a:grpSpLocks/>
          </p:cNvGrpSpPr>
          <p:nvPr/>
        </p:nvGrpSpPr>
        <p:grpSpPr bwMode="auto">
          <a:xfrm>
            <a:off x="515938" y="2503488"/>
            <a:ext cx="3492500" cy="461962"/>
            <a:chOff x="516706" y="2503043"/>
            <a:chExt cx="3492190" cy="461963"/>
          </a:xfrm>
        </p:grpSpPr>
        <p:cxnSp>
          <p:nvCxnSpPr>
            <p:cNvPr id="6" name="מחבר חץ ישר 5"/>
            <p:cNvCxnSpPr>
              <a:stCxn id="34972" idx="3"/>
            </p:cNvCxnSpPr>
            <p:nvPr/>
          </p:nvCxnSpPr>
          <p:spPr>
            <a:xfrm>
              <a:off x="2327882" y="2734819"/>
              <a:ext cx="1681014" cy="127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9" name="Text Box 156"/>
            <p:cNvSpPr txBox="1">
              <a:spLocks noChangeArrowheads="1"/>
            </p:cNvSpPr>
            <p:nvPr/>
          </p:nvSpPr>
          <p:spPr bwMode="auto">
            <a:xfrm>
              <a:off x="516706" y="2503043"/>
              <a:ext cx="1811176" cy="461963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ar-AE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uttman Yad-Brush" panose="02010401010101010101" pitchFamily="2" charset="-79"/>
                  <a:cs typeface="+mn-cs"/>
                </a:rPr>
                <a:t>مرض السكري</a:t>
              </a:r>
              <a:endParaRPr lang="he-I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-Brush" panose="02010401010101010101" pitchFamily="2" charset="-79"/>
                <a:cs typeface="+mn-cs"/>
              </a:endParaRPr>
            </a:p>
          </p:txBody>
        </p:sp>
      </p:grpSp>
      <p:grpSp>
        <p:nvGrpSpPr>
          <p:cNvPr id="12" name="קבוצה 11"/>
          <p:cNvGrpSpPr>
            <a:grpSpLocks/>
          </p:cNvGrpSpPr>
          <p:nvPr/>
        </p:nvGrpSpPr>
        <p:grpSpPr bwMode="auto">
          <a:xfrm>
            <a:off x="328613" y="3648075"/>
            <a:ext cx="3163887" cy="461963"/>
            <a:chOff x="329381" y="3647630"/>
            <a:chExt cx="3162499" cy="461963"/>
          </a:xfrm>
        </p:grpSpPr>
        <p:cxnSp>
          <p:nvCxnSpPr>
            <p:cNvPr id="17" name="מחבר חץ ישר 16"/>
            <p:cNvCxnSpPr/>
            <p:nvPr/>
          </p:nvCxnSpPr>
          <p:spPr>
            <a:xfrm>
              <a:off x="1857472" y="3879405"/>
              <a:ext cx="1634408" cy="50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Text Box 161"/>
            <p:cNvSpPr txBox="1">
              <a:spLocks noChangeArrowheads="1"/>
            </p:cNvSpPr>
            <p:nvPr/>
          </p:nvSpPr>
          <p:spPr bwMode="auto">
            <a:xfrm>
              <a:off x="329381" y="3647630"/>
              <a:ext cx="1528091" cy="461963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ar-AE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uttman Yad-Brush" panose="02010401010101010101" pitchFamily="2" charset="-79"/>
                  <a:cs typeface="+mn-cs"/>
                </a:rPr>
                <a:t>التدخين</a:t>
              </a:r>
              <a:endParaRPr lang="he-I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-Brush" panose="02010401010101010101" pitchFamily="2" charset="-79"/>
                <a:cs typeface="+mn-c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395288" y="571327"/>
            <a:ext cx="81371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e-IL" sz="4400" b="1" u="sng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ar-AE" sz="4400" b="1" u="sng" dirty="0">
                <a:solidFill>
                  <a:srgbClr val="C00000"/>
                </a:solidFill>
                <a:latin typeface="Arial" charset="0"/>
              </a:rPr>
              <a:t>العوامل التي تؤدي الى </a:t>
            </a:r>
            <a:r>
              <a:rPr lang="ar-SA" sz="4400" b="1" u="sng" dirty="0">
                <a:solidFill>
                  <a:srgbClr val="C00000"/>
                </a:solidFill>
                <a:latin typeface="Arial" charset="0"/>
              </a:rPr>
              <a:t>تصلب الشرايين</a:t>
            </a:r>
            <a:endParaRPr lang="he-IL" sz="4400" b="1" u="sng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445250" y="3960813"/>
            <a:ext cx="259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he-IL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0763" y="1916832"/>
            <a:ext cx="2180771" cy="295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18797"/>
            <a:ext cx="2520528" cy="295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4732" y="1853729"/>
            <a:ext cx="2649881" cy="323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61375" cy="1143000"/>
          </a:xfrm>
        </p:spPr>
        <p:txBody>
          <a:bodyPr rtlCol="0"/>
          <a:lstStyle/>
          <a:p>
            <a:pPr algn="r" fontAlgn="auto">
              <a:spcAft>
                <a:spcPts val="0"/>
              </a:spcAft>
              <a:defRPr/>
            </a:pPr>
            <a:r>
              <a:rPr lang="ar-SA" sz="4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لماذا نحن </a:t>
            </a:r>
            <a:r>
              <a:rPr lang="ar-SA" sz="4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هنا</a:t>
            </a:r>
            <a:r>
              <a:rPr lang="he-IL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4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6713" y="1196975"/>
            <a:ext cx="8562975" cy="10795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ar-SA" sz="2800" b="1" dirty="0" smtClean="0">
                <a:solidFill>
                  <a:srgbClr val="0000FF"/>
                </a:solidFill>
                <a:latin typeface="Guttman Yad-Brush" panose="02010401010101010101" pitchFamily="2" charset="-79"/>
                <a:cs typeface="+mn-cs"/>
              </a:rPr>
              <a:t>من الممكن وبسهولة منع حدوث تصلب الشرايين وامراض القلب!</a:t>
            </a:r>
            <a:endParaRPr lang="he-IL" sz="2800" b="1" dirty="0" smtClean="0">
              <a:solidFill>
                <a:srgbClr val="0000FF"/>
              </a:solidFill>
              <a:latin typeface="Guttman Yad-Brush" panose="02010401010101010101" pitchFamily="2" charset="-79"/>
              <a:cs typeface="+mn-cs"/>
            </a:endParaRPr>
          </a:p>
          <a:p>
            <a:pPr eaLnBrk="1" hangingPunct="1">
              <a:defRPr/>
            </a:pPr>
            <a:r>
              <a:rPr lang="ar-SA" sz="3600" b="1" dirty="0" smtClean="0">
                <a:solidFill>
                  <a:srgbClr val="0000FF"/>
                </a:solidFill>
                <a:latin typeface="Guttman Yad-Brush" panose="02010401010101010101" pitchFamily="2" charset="-79"/>
                <a:cs typeface="+mn-cs"/>
              </a:rPr>
              <a:t>كيف؟</a:t>
            </a:r>
            <a:endParaRPr lang="en-US" sz="3600" b="1" dirty="0" smtClean="0">
              <a:solidFill>
                <a:srgbClr val="0000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8788" y="2636838"/>
            <a:ext cx="8378825" cy="3041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ar-AE" sz="3200" b="1" dirty="0">
                <a:solidFill>
                  <a:schemeClr val="tx2">
                    <a:lumMod val="75000"/>
                  </a:schemeClr>
                </a:solidFill>
                <a:latin typeface="Guttman Yad-Brush" panose="02010401010101010101" pitchFamily="2" charset="-79"/>
                <a:cs typeface="+mn-cs"/>
              </a:rPr>
              <a:t>1)علينا ان </a:t>
            </a:r>
            <a:r>
              <a:rPr lang="ar-AE" sz="3200" b="1" dirty="0" err="1">
                <a:solidFill>
                  <a:schemeClr val="tx2">
                    <a:lumMod val="75000"/>
                  </a:schemeClr>
                </a:solidFill>
                <a:latin typeface="Guttman Yad-Brush" panose="02010401010101010101" pitchFamily="2" charset="-79"/>
                <a:cs typeface="+mn-cs"/>
              </a:rPr>
              <a:t>نذ</a:t>
            </a:r>
            <a:r>
              <a:rPr lang="ar-SA" sz="3200" b="1" dirty="0" err="1">
                <a:solidFill>
                  <a:schemeClr val="tx2">
                    <a:lumMod val="75000"/>
                  </a:schemeClr>
                </a:solidFill>
                <a:latin typeface="Guttman Yad-Brush" panose="02010401010101010101" pitchFamily="2" charset="-79"/>
                <a:cs typeface="+mn-cs"/>
              </a:rPr>
              <a:t>وت</a:t>
            </a:r>
            <a:r>
              <a:rPr lang="ar-AE" sz="3200" b="1" dirty="0">
                <a:solidFill>
                  <a:schemeClr val="tx2">
                    <a:lumMod val="75000"/>
                  </a:schemeClr>
                </a:solidFill>
                <a:latin typeface="Guttman Yad-Brush" panose="02010401010101010101" pitchFamily="2" charset="-79"/>
                <a:cs typeface="+mn-cs"/>
              </a:rPr>
              <a:t> وندرك !!! 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bg1"/>
              </a:buClr>
              <a:buFontTx/>
              <a:buAutoNum type="arabicParenR"/>
              <a:defRPr/>
            </a:pPr>
            <a:r>
              <a:rPr lang="ar-AE" sz="3200" b="1" dirty="0">
                <a:latin typeface="Guttman Yad-Brush" panose="02010401010101010101" pitchFamily="2" charset="-79"/>
                <a:cs typeface="+mn-cs"/>
              </a:rPr>
              <a:t>   * </a:t>
            </a:r>
            <a:r>
              <a:rPr lang="ar-SA" sz="3200" b="1" dirty="0">
                <a:latin typeface="Guttman Yad-Brush" panose="02010401010101010101" pitchFamily="2" charset="-79"/>
                <a:cs typeface="+mn-cs"/>
              </a:rPr>
              <a:t>لا نملك جسم اخر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q"/>
              <a:defRPr/>
            </a:pPr>
            <a:r>
              <a:rPr lang="ar-AE" sz="3200" b="1" dirty="0">
                <a:latin typeface="Guttman Yad-Brush" panose="02010401010101010101" pitchFamily="2" charset="-79"/>
                <a:cs typeface="+mn-cs"/>
              </a:rPr>
              <a:t>    * </a:t>
            </a:r>
            <a:r>
              <a:rPr lang="ar-SA" sz="3200" b="1" dirty="0">
                <a:cs typeface="Arial" pitchFamily="34" charset="0"/>
              </a:rPr>
              <a:t>من</a:t>
            </a:r>
            <a:r>
              <a:rPr lang="ar-AE" sz="3200" b="1" dirty="0">
                <a:cs typeface="Arial" pitchFamily="34" charset="0"/>
              </a:rPr>
              <a:t> </a:t>
            </a:r>
            <a:r>
              <a:rPr lang="ar-SA" sz="3200" b="1" dirty="0">
                <a:cs typeface="Arial" pitchFamily="34" charset="0"/>
              </a:rPr>
              <a:t>السهل منع المرض و</a:t>
            </a:r>
            <a:r>
              <a:rPr lang="ar-AE" sz="3200" b="1" dirty="0">
                <a:cs typeface="Arial" pitchFamily="34" charset="0"/>
              </a:rPr>
              <a:t>لكن </a:t>
            </a:r>
            <a:r>
              <a:rPr lang="ar-SA" sz="3200" b="1" dirty="0">
                <a:cs typeface="Arial" pitchFamily="34" charset="0"/>
              </a:rPr>
              <a:t>من الصعب </a:t>
            </a:r>
            <a:r>
              <a:rPr lang="ar-AE" sz="3200" b="1" dirty="0">
                <a:cs typeface="Arial" pitchFamily="34" charset="0"/>
              </a:rPr>
              <a:t>معالجته </a:t>
            </a:r>
            <a:r>
              <a:rPr lang="he-IL" sz="3200" b="1" dirty="0">
                <a:cs typeface="Arial" pitchFamily="34" charset="0"/>
              </a:rPr>
              <a:t>– </a:t>
            </a:r>
            <a:r>
              <a:rPr lang="ar-AE" sz="3200" b="1" dirty="0">
                <a:cs typeface="Arial" pitchFamily="34" charset="0"/>
              </a:rPr>
              <a:t>  </a:t>
            </a:r>
            <a:br>
              <a:rPr lang="ar-AE" sz="3200" b="1" dirty="0">
                <a:cs typeface="Arial" pitchFamily="34" charset="0"/>
              </a:rPr>
            </a:br>
            <a:r>
              <a:rPr lang="ar-AE" sz="3200" b="1" dirty="0">
                <a:cs typeface="Arial" pitchFamily="34" charset="0"/>
              </a:rPr>
              <a:t>       كما يقال:  </a:t>
            </a:r>
            <a:r>
              <a:rPr lang="ar-SA" sz="3200" b="1" dirty="0">
                <a:solidFill>
                  <a:srgbClr val="C00000"/>
                </a:solidFill>
                <a:cs typeface="Arial" pitchFamily="34" charset="0"/>
              </a:rPr>
              <a:t>درهم </a:t>
            </a:r>
            <a:r>
              <a:rPr lang="he-IL" sz="32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ar-SA" sz="3200" b="1" dirty="0">
                <a:solidFill>
                  <a:srgbClr val="C00000"/>
                </a:solidFill>
                <a:cs typeface="Arial" pitchFamily="34" charset="0"/>
              </a:rPr>
              <a:t>وقاية خير من قنطار علاج</a:t>
            </a:r>
            <a:endParaRPr lang="he-IL" sz="3200" b="1" dirty="0">
              <a:solidFill>
                <a:srgbClr val="C00000"/>
              </a:solidFill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q"/>
              <a:defRPr/>
            </a:pPr>
            <a:endParaRPr lang="he-IL" sz="3200" b="1" dirty="0">
              <a:latin typeface="Guttman Yad-Brush" panose="02010401010101010101" pitchFamily="2" charset="-79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he-IL" sz="3200" b="1" dirty="0">
                <a:solidFill>
                  <a:schemeClr val="tx2">
                    <a:lumMod val="75000"/>
                  </a:schemeClr>
                </a:solidFill>
                <a:latin typeface="Guttman Yad-Brush" panose="02010401010101010101" pitchFamily="2" charset="-79"/>
                <a:cs typeface="+mn-cs"/>
              </a:rPr>
              <a:t>2)</a:t>
            </a: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latin typeface="Guttman Yad-Brush" panose="02010401010101010101" pitchFamily="2" charset="-79"/>
                <a:cs typeface="+mn-cs"/>
              </a:rPr>
              <a:t> الحفاظ على نمط حياة سليم</a:t>
            </a:r>
            <a:endParaRPr lang="he-IL" sz="3200" b="1" dirty="0">
              <a:solidFill>
                <a:schemeClr val="tx2">
                  <a:lumMod val="75000"/>
                </a:schemeClr>
              </a:solidFill>
              <a:latin typeface="Guttman Yad-Brush" panose="02010401010101010101" pitchFamily="2" charset="-79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188913"/>
            <a:ext cx="9012238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SA" altLang="he-IL" sz="4400" b="1" u="sng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لماذا </a:t>
            </a:r>
            <a:r>
              <a:rPr lang="ar-AE" altLang="he-IL" sz="4400" b="1" u="sng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علينا ان </a:t>
            </a:r>
            <a:r>
              <a:rPr lang="ar-SA" altLang="he-IL" sz="4400" b="1" u="sng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نتكلم عن نمط حياة </a:t>
            </a:r>
            <a:r>
              <a:rPr lang="ar-SA" sz="4400" b="1" u="sng" dirty="0" smtClean="0">
                <a:solidFill>
                  <a:schemeClr val="tx2">
                    <a:lumMod val="75000"/>
                  </a:schemeClr>
                </a:solidFill>
                <a:latin typeface="Guttman Yad-Brush" panose="02010401010101010101" pitchFamily="2" charset="-79"/>
              </a:rPr>
              <a:t>سليم</a:t>
            </a:r>
            <a:r>
              <a:rPr lang="ar-SA" altLang="he-IL" sz="4400" b="1" dirty="0" smtClean="0">
                <a:solidFill>
                  <a:srgbClr val="C00000"/>
                </a:solidFill>
                <a:latin typeface="Guttman Yad-Brush" pitchFamily="2" charset="-79"/>
                <a:cs typeface="+mn-cs"/>
              </a:rPr>
              <a:t>؟</a:t>
            </a:r>
            <a:endParaRPr lang="en-US" altLang="he-IL" sz="4400" b="1" dirty="0">
              <a:solidFill>
                <a:srgbClr val="C00000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179512" y="1341438"/>
            <a:ext cx="8597900" cy="52562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2"/>
              </a:buClr>
              <a:buSzPct val="90000"/>
              <a:defRPr/>
            </a:pPr>
            <a:r>
              <a:rPr lang="ar-AE" altLang="he-IL" sz="2400" b="1" dirty="0" smtClean="0">
                <a:latin typeface="Guttman Yad-Brush" pitchFamily="2" charset="-79"/>
                <a:cs typeface="+mn-cs"/>
              </a:rPr>
              <a:t>لان </a:t>
            </a:r>
            <a:r>
              <a:rPr lang="ar-SA" altLang="he-IL" sz="2400" b="1" dirty="0" smtClean="0">
                <a:latin typeface="Guttman Yad-Brush" pitchFamily="2" charset="-79"/>
                <a:cs typeface="+mn-cs"/>
              </a:rPr>
              <a:t>هنالك عوامل مسببة لكثير من الامراض المزمنة في المستقبل</a:t>
            </a:r>
            <a:r>
              <a:rPr lang="ar-AE" altLang="he-IL" sz="2400" b="1" dirty="0" smtClean="0">
                <a:latin typeface="Guttman Yad-Brush" pitchFamily="2" charset="-79"/>
                <a:cs typeface="+mn-cs"/>
              </a:rPr>
              <a:t>، </a:t>
            </a:r>
            <a:r>
              <a:rPr lang="ar-AE" sz="2400" b="1" dirty="0" err="1" smtClean="0">
                <a:latin typeface="Guttman Yad-Brush" pitchFamily="2" charset="-79"/>
              </a:rPr>
              <a:t>تتطو</a:t>
            </a:r>
            <a:r>
              <a:rPr lang="ar-SA" sz="2400" b="1" dirty="0">
                <a:latin typeface="Guttman Yad-Brush" pitchFamily="2" charset="-79"/>
              </a:rPr>
              <a:t>ّ</a:t>
            </a:r>
            <a:r>
              <a:rPr lang="ar-AE" sz="2400" b="1" dirty="0">
                <a:latin typeface="Guttman Yad-Brush" pitchFamily="2" charset="-79"/>
              </a:rPr>
              <a:t>ر في سن</a:t>
            </a:r>
            <a:r>
              <a:rPr lang="ar-SA" sz="2400" b="1" dirty="0">
                <a:latin typeface="Guttman Yad-Brush" pitchFamily="2" charset="-79"/>
              </a:rPr>
              <a:t>ّ</a:t>
            </a:r>
            <a:r>
              <a:rPr lang="ar-AE" sz="2400" b="1" dirty="0">
                <a:latin typeface="Guttman Yad-Brush" pitchFamily="2" charset="-79"/>
              </a:rPr>
              <a:t> مبك</a:t>
            </a:r>
            <a:r>
              <a:rPr lang="ar-SA" sz="2400" b="1" dirty="0" smtClean="0">
                <a:latin typeface="Guttman Yad-Brush" pitchFamily="2" charset="-79"/>
              </a:rPr>
              <a:t>ّ</a:t>
            </a:r>
            <a:r>
              <a:rPr lang="ar-AE" sz="2400" b="1" dirty="0" err="1" smtClean="0">
                <a:latin typeface="Guttman Yad-Brush" pitchFamily="2" charset="-79"/>
              </a:rPr>
              <a:t>رة</a:t>
            </a:r>
            <a:r>
              <a:rPr lang="ar-AE" sz="2400" b="1" dirty="0" smtClean="0">
                <a:latin typeface="Guttman Yad-Brush" pitchFamily="2" charset="-79"/>
              </a:rPr>
              <a:t> وذلك </a:t>
            </a:r>
            <a:r>
              <a:rPr lang="ar-AE" sz="2400" b="1" dirty="0">
                <a:latin typeface="Guttman Yad-Brush" pitchFamily="2" charset="-79"/>
              </a:rPr>
              <a:t>بسبب</a:t>
            </a:r>
            <a:r>
              <a:rPr lang="ar-AE" sz="2400" b="1" dirty="0" smtClean="0">
                <a:latin typeface="Guttman Yad-Brush" pitchFamily="2" charset="-79"/>
              </a:rPr>
              <a:t>:</a:t>
            </a:r>
            <a:endParaRPr lang="he-IL" sz="2400" b="1" dirty="0" smtClean="0">
              <a:latin typeface="Guttman Yad-Brush" pitchFamily="2" charset="-79"/>
            </a:endParaRPr>
          </a:p>
          <a:p>
            <a:pPr marL="0" indent="0">
              <a:spcBef>
                <a:spcPct val="20000"/>
              </a:spcBef>
              <a:buClr>
                <a:schemeClr val="accent2"/>
              </a:buClr>
              <a:buSzPct val="90000"/>
              <a:defRPr/>
            </a:pPr>
            <a:endParaRPr lang="ar-AE" sz="2400" b="1" dirty="0">
              <a:latin typeface="Guttman Yad-Brush" pitchFamily="2" charset="-79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ar-SA" altLang="he-IL" sz="2800" b="1" dirty="0" smtClean="0">
                <a:solidFill>
                  <a:srgbClr val="FF0000"/>
                </a:solidFill>
                <a:latin typeface="Guttman Yad-Brush" pitchFamily="2" charset="-79"/>
                <a:cs typeface="+mn-cs"/>
              </a:rPr>
              <a:t>لياقة بدنية منخفضة</a:t>
            </a:r>
            <a:endParaRPr lang="he-IL" altLang="he-IL" sz="2800" b="1" dirty="0">
              <a:solidFill>
                <a:srgbClr val="FF0000"/>
              </a:solidFill>
              <a:latin typeface="Guttman Yad-Brush" pitchFamily="2" charset="-79"/>
              <a:cs typeface="+mn-cs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ar-AE" altLang="he-IL" sz="2800" b="1" dirty="0" smtClean="0">
                <a:latin typeface="Guttman Yad-Brush" pitchFamily="2" charset="-79"/>
                <a:cs typeface="+mn-cs"/>
              </a:rPr>
              <a:t> </a:t>
            </a:r>
            <a:r>
              <a:rPr lang="ar-SA" altLang="he-IL" sz="2800" b="1" dirty="0" smtClean="0">
                <a:latin typeface="Guttman Yad-Brush" pitchFamily="2" charset="-79"/>
                <a:cs typeface="+mn-cs"/>
              </a:rPr>
              <a:t>قلة ممارسة اللياقة البدنية</a:t>
            </a:r>
            <a:endParaRPr lang="he-IL" altLang="he-IL" sz="2800" b="1" dirty="0">
              <a:latin typeface="Guttman Yad-Brush" pitchFamily="2" charset="-79"/>
              <a:cs typeface="+mn-cs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ar-AE" sz="2800" b="1" dirty="0">
                <a:solidFill>
                  <a:srgbClr val="C00000"/>
                </a:solidFill>
                <a:latin typeface="Guttman Yad-Brush" pitchFamily="2" charset="-79"/>
              </a:rPr>
              <a:t>النظام الغذائي </a:t>
            </a:r>
            <a:r>
              <a:rPr lang="ar-AE" sz="2800" b="1" dirty="0" smtClean="0">
                <a:solidFill>
                  <a:srgbClr val="C00000"/>
                </a:solidFill>
                <a:latin typeface="Guttman Yad-Brush" pitchFamily="2" charset="-79"/>
              </a:rPr>
              <a:t>غير </a:t>
            </a:r>
            <a:r>
              <a:rPr lang="ar-SA" sz="2800" b="1" dirty="0">
                <a:solidFill>
                  <a:srgbClr val="C00000"/>
                </a:solidFill>
                <a:latin typeface="Guttman Yad-Brush" pitchFamily="2" charset="-79"/>
              </a:rPr>
              <a:t>ال</a:t>
            </a:r>
            <a:r>
              <a:rPr lang="ar-AE" sz="2800" b="1" dirty="0">
                <a:solidFill>
                  <a:srgbClr val="C00000"/>
                </a:solidFill>
                <a:latin typeface="Guttman Yad-Brush" pitchFamily="2" charset="-79"/>
              </a:rPr>
              <a:t>س</a:t>
            </a:r>
            <a:r>
              <a:rPr lang="ar-SA" sz="2800" b="1" dirty="0">
                <a:solidFill>
                  <a:srgbClr val="C00000"/>
                </a:solidFill>
                <a:latin typeface="Guttman Yad-Brush" pitchFamily="2" charset="-79"/>
              </a:rPr>
              <a:t>ّ</a:t>
            </a:r>
            <a:r>
              <a:rPr lang="ar-AE" sz="2800" b="1" dirty="0">
                <a:solidFill>
                  <a:srgbClr val="C00000"/>
                </a:solidFill>
                <a:latin typeface="Guttman Yad-Brush" pitchFamily="2" charset="-79"/>
              </a:rPr>
              <a:t>ليم </a:t>
            </a:r>
            <a:endParaRPr lang="ar-AE" sz="2800" b="1" dirty="0" smtClean="0">
              <a:solidFill>
                <a:srgbClr val="C00000"/>
              </a:solidFill>
              <a:latin typeface="Guttman Yad-Brush" pitchFamily="2" charset="-79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ar-SA" altLang="he-IL" sz="2800" b="1" dirty="0" smtClean="0">
                <a:solidFill>
                  <a:srgbClr val="0070C0"/>
                </a:solidFill>
                <a:latin typeface="Guttman Yad-Brush" pitchFamily="2" charset="-79"/>
                <a:cs typeface="+mn-cs"/>
              </a:rPr>
              <a:t>التدخين وشرب الكحول</a:t>
            </a:r>
            <a:r>
              <a:rPr lang="ar-AE" altLang="he-IL" sz="2800" b="1" dirty="0" smtClean="0">
                <a:solidFill>
                  <a:srgbClr val="0070C0"/>
                </a:solidFill>
                <a:latin typeface="Guttman Yad-Brush" pitchFamily="2" charset="-79"/>
                <a:cs typeface="+mn-cs"/>
              </a:rPr>
              <a:t>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ar-AE" sz="3200" b="1" dirty="0" smtClean="0">
                <a:solidFill>
                  <a:srgbClr val="C00000"/>
                </a:solidFill>
                <a:latin typeface="Guttman Yad-Brush" pitchFamily="2" charset="-79"/>
              </a:rPr>
              <a:t>التعر</a:t>
            </a:r>
            <a:r>
              <a:rPr lang="ar-SA" sz="3200" b="1" dirty="0">
                <a:solidFill>
                  <a:srgbClr val="C00000"/>
                </a:solidFill>
                <a:latin typeface="Guttman Yad-Brush" pitchFamily="2" charset="-79"/>
              </a:rPr>
              <a:t>ّ</a:t>
            </a:r>
            <a:r>
              <a:rPr lang="ar-AE" sz="3200" b="1" dirty="0">
                <a:solidFill>
                  <a:srgbClr val="C00000"/>
                </a:solidFill>
                <a:latin typeface="Guttman Yad-Brush" pitchFamily="2" charset="-79"/>
              </a:rPr>
              <a:t>ض غير </a:t>
            </a:r>
            <a:r>
              <a:rPr lang="ar-SA" sz="3200" b="1" dirty="0">
                <a:solidFill>
                  <a:srgbClr val="C00000"/>
                </a:solidFill>
                <a:latin typeface="Guttman Yad-Brush" pitchFamily="2" charset="-79"/>
              </a:rPr>
              <a:t>ال</a:t>
            </a:r>
            <a:r>
              <a:rPr lang="ar-AE" sz="3200" b="1" dirty="0">
                <a:solidFill>
                  <a:srgbClr val="C00000"/>
                </a:solidFill>
                <a:latin typeface="Guttman Yad-Brush" pitchFamily="2" charset="-79"/>
              </a:rPr>
              <a:t>ص</a:t>
            </a:r>
            <a:r>
              <a:rPr lang="ar-SA" sz="3200" b="1" dirty="0">
                <a:solidFill>
                  <a:srgbClr val="C00000"/>
                </a:solidFill>
                <a:latin typeface="Guttman Yad-Brush" pitchFamily="2" charset="-79"/>
              </a:rPr>
              <a:t>ّ</a:t>
            </a:r>
            <a:r>
              <a:rPr lang="ar-AE" sz="3200" b="1" dirty="0">
                <a:solidFill>
                  <a:srgbClr val="C00000"/>
                </a:solidFill>
                <a:latin typeface="Guttman Yad-Brush" pitchFamily="2" charset="-79"/>
              </a:rPr>
              <a:t>ح</a:t>
            </a:r>
            <a:r>
              <a:rPr lang="ar-SA" sz="3200" b="1" dirty="0">
                <a:solidFill>
                  <a:srgbClr val="C00000"/>
                </a:solidFill>
                <a:latin typeface="Guttman Yad-Brush" pitchFamily="2" charset="-79"/>
              </a:rPr>
              <a:t>ّ</a:t>
            </a:r>
            <a:r>
              <a:rPr lang="ar-AE" sz="3200" b="1" dirty="0">
                <a:solidFill>
                  <a:srgbClr val="C00000"/>
                </a:solidFill>
                <a:latin typeface="Guttman Yad-Brush" pitchFamily="2" charset="-79"/>
              </a:rPr>
              <a:t>ي لأشع</a:t>
            </a:r>
            <a:r>
              <a:rPr lang="ar-SA" sz="3200" b="1" dirty="0">
                <a:solidFill>
                  <a:srgbClr val="C00000"/>
                </a:solidFill>
                <a:latin typeface="Guttman Yad-Brush" pitchFamily="2" charset="-79"/>
              </a:rPr>
              <a:t>ّ</a:t>
            </a:r>
            <a:r>
              <a:rPr lang="ar-AE" sz="3200" b="1" dirty="0">
                <a:solidFill>
                  <a:srgbClr val="C00000"/>
                </a:solidFill>
                <a:latin typeface="Guttman Yad-Brush" pitchFamily="2" charset="-79"/>
              </a:rPr>
              <a:t>ة الش</a:t>
            </a:r>
            <a:r>
              <a:rPr lang="ar-SA" sz="3200" b="1" dirty="0">
                <a:solidFill>
                  <a:srgbClr val="C00000"/>
                </a:solidFill>
                <a:latin typeface="Guttman Yad-Brush" pitchFamily="2" charset="-79"/>
              </a:rPr>
              <a:t>ّ</a:t>
            </a:r>
            <a:r>
              <a:rPr lang="ar-AE" sz="3200" b="1" dirty="0" smtClean="0">
                <a:solidFill>
                  <a:srgbClr val="C00000"/>
                </a:solidFill>
                <a:latin typeface="Guttman Yad-Brush" pitchFamily="2" charset="-79"/>
              </a:rPr>
              <a:t>مس</a:t>
            </a:r>
            <a:endParaRPr lang="he-IL" sz="3200" b="1" dirty="0">
              <a:solidFill>
                <a:srgbClr val="C00000"/>
              </a:solidFill>
              <a:latin typeface="Guttman Yad-Brush" pitchFamily="2" charset="-79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ar-SA" altLang="he-IL" sz="2800" b="1" dirty="0" smtClean="0">
                <a:solidFill>
                  <a:srgbClr val="002060"/>
                </a:solidFill>
                <a:latin typeface="Guttman Yad-Brush" pitchFamily="2" charset="-79"/>
                <a:cs typeface="+mn-cs"/>
              </a:rPr>
              <a:t>عوامل اخرى</a:t>
            </a:r>
            <a:r>
              <a:rPr lang="he-IL" altLang="he-IL" sz="2800" b="1" dirty="0" smtClean="0">
                <a:solidFill>
                  <a:srgbClr val="002060"/>
                </a:solidFill>
                <a:latin typeface="Guttman Yad-Brush" pitchFamily="2" charset="-79"/>
                <a:cs typeface="+mn-cs"/>
              </a:rPr>
              <a:t>.. </a:t>
            </a:r>
            <a:endParaRPr lang="en-US" altLang="he-IL" sz="28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261320"/>
            <a:ext cx="16970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6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6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6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6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6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6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יוני">
  <a:themeElements>
    <a:clrScheme name="חיוני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חיוני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חיו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תבנית גלי מים עם וידאו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14112</TotalTime>
  <Words>1093</Words>
  <Application>Microsoft Office PowerPoint</Application>
  <PresentationFormat>‫הצגה על המסך (4:3)</PresentationFormat>
  <Paragraphs>220</Paragraphs>
  <Slides>31</Slides>
  <Notes>7</Notes>
  <HiddenSlides>0</HiddenSlides>
  <MMClips>0</MMClips>
  <ScaleCrop>false</ScaleCrop>
  <HeadingPairs>
    <vt:vector size="6" baseType="variant">
      <vt:variant>
        <vt:lpstr>ערכת נושא</vt:lpstr>
      </vt:variant>
      <vt:variant>
        <vt:i4>2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4" baseType="lpstr">
      <vt:lpstr>חיוני</vt:lpstr>
      <vt:lpstr>תבנית גלי מים עם וידאו</vt:lpstr>
      <vt:lpstr>Microsoft Excel Chart</vt:lpstr>
      <vt:lpstr>מצגת של PowerPoint</vt:lpstr>
      <vt:lpstr>نشاطات جسمانية وتغذية سليمة  لدى الشبيبة </vt:lpstr>
      <vt:lpstr>لماذا نحن هنا؟</vt:lpstr>
      <vt:lpstr>لماذا نحن هنا؟</vt:lpstr>
      <vt:lpstr>لماذا نحن هنا؟?</vt:lpstr>
      <vt:lpstr>מצגת של PowerPoint</vt:lpstr>
      <vt:lpstr>מצגת של PowerPoint</vt:lpstr>
      <vt:lpstr>لماذا نحن هنا ؟</vt:lpstr>
      <vt:lpstr>מצגת של PowerPoint</vt:lpstr>
      <vt:lpstr>מצגת של PowerPoint</vt:lpstr>
      <vt:lpstr>نشاطات جسمانية</vt:lpstr>
      <vt:lpstr>מצגת של PowerPoint</vt:lpstr>
      <vt:lpstr>وصفات طبية للفعاليات الجسمانية لدى الشبيبة</vt:lpstr>
      <vt:lpstr>كيفية ممارسة النشاط الجسماني:</vt:lpstr>
      <vt:lpstr>מצגת של PowerPoint</vt:lpstr>
      <vt:lpstr> </vt:lpstr>
      <vt:lpstr> </vt:lpstr>
      <vt:lpstr>מצגת של PowerPoint</vt:lpstr>
      <vt:lpstr>מצגת של PowerPoint</vt:lpstr>
      <vt:lpstr>التغذية الصحيحة</vt:lpstr>
      <vt:lpstr>التغذية الصحيحة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للتلخيص- نمط حياة صحي للشباب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פעילות גופנית לילדים ונוער</dc:title>
  <dc:creator>user</dc:creator>
  <cp:lastModifiedBy>USER</cp:lastModifiedBy>
  <cp:revision>365</cp:revision>
  <dcterms:created xsi:type="dcterms:W3CDTF">2013-03-27T10:31:27Z</dcterms:created>
  <dcterms:modified xsi:type="dcterms:W3CDTF">2015-01-08T17:19:31Z</dcterms:modified>
</cp:coreProperties>
</file>